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48" r:id="rId5"/>
    <p:sldMasterId id="2147483697" r:id="rId6"/>
  </p:sldMasterIdLst>
  <p:notesMasterIdLst>
    <p:notesMasterId r:id="rId43"/>
  </p:notesMasterIdLst>
  <p:handoutMasterIdLst>
    <p:handoutMasterId r:id="rId44"/>
  </p:handoutMasterIdLst>
  <p:sldIdLst>
    <p:sldId id="1308" r:id="rId7"/>
    <p:sldId id="1309" r:id="rId8"/>
    <p:sldId id="1310" r:id="rId9"/>
    <p:sldId id="1313" r:id="rId10"/>
    <p:sldId id="1324" r:id="rId11"/>
    <p:sldId id="1330" r:id="rId12"/>
    <p:sldId id="1338" r:id="rId13"/>
    <p:sldId id="1327" r:id="rId14"/>
    <p:sldId id="1333" r:id="rId15"/>
    <p:sldId id="1329" r:id="rId16"/>
    <p:sldId id="1325" r:id="rId17"/>
    <p:sldId id="1286" r:id="rId18"/>
    <p:sldId id="1290" r:id="rId19"/>
    <p:sldId id="1335" r:id="rId20"/>
    <p:sldId id="1328" r:id="rId21"/>
    <p:sldId id="1301" r:id="rId22"/>
    <p:sldId id="1312" r:id="rId23"/>
    <p:sldId id="1321" r:id="rId24"/>
    <p:sldId id="1315" r:id="rId25"/>
    <p:sldId id="1337" r:id="rId26"/>
    <p:sldId id="1346" r:id="rId27"/>
    <p:sldId id="1347" r:id="rId28"/>
    <p:sldId id="1317" r:id="rId29"/>
    <p:sldId id="1339" r:id="rId30"/>
    <p:sldId id="1344" r:id="rId31"/>
    <p:sldId id="1345" r:id="rId32"/>
    <p:sldId id="1342" r:id="rId33"/>
    <p:sldId id="282" r:id="rId34"/>
    <p:sldId id="1318" r:id="rId35"/>
    <p:sldId id="1322" r:id="rId36"/>
    <p:sldId id="1323" r:id="rId37"/>
    <p:sldId id="1326" r:id="rId38"/>
    <p:sldId id="1343" r:id="rId39"/>
    <p:sldId id="1334" r:id="rId40"/>
    <p:sldId id="1314" r:id="rId41"/>
    <p:sldId id="130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F8CA1DB-6307-4FC8-83CD-0FC62604FAA3}">
          <p14:sldIdLst>
            <p14:sldId id="1308"/>
            <p14:sldId id="1309"/>
            <p14:sldId id="1310"/>
            <p14:sldId id="1313"/>
            <p14:sldId id="1324"/>
            <p14:sldId id="1330"/>
            <p14:sldId id="1338"/>
            <p14:sldId id="1327"/>
            <p14:sldId id="1333"/>
            <p14:sldId id="1329"/>
            <p14:sldId id="1325"/>
            <p14:sldId id="1286"/>
            <p14:sldId id="1290"/>
            <p14:sldId id="1335"/>
            <p14:sldId id="1328"/>
            <p14:sldId id="1301"/>
            <p14:sldId id="1312"/>
            <p14:sldId id="1321"/>
            <p14:sldId id="1315"/>
            <p14:sldId id="1337"/>
            <p14:sldId id="1346"/>
            <p14:sldId id="1347"/>
            <p14:sldId id="1317"/>
            <p14:sldId id="1339"/>
            <p14:sldId id="1344"/>
            <p14:sldId id="1345"/>
            <p14:sldId id="1342"/>
            <p14:sldId id="282"/>
            <p14:sldId id="1318"/>
            <p14:sldId id="1322"/>
            <p14:sldId id="1323"/>
            <p14:sldId id="1326"/>
            <p14:sldId id="1343"/>
            <p14:sldId id="1334"/>
            <p14:sldId id="1314"/>
            <p14:sldId id="1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91E30F-487E-4288-BA1B-FFA3C8AC40E3}" name="Christina Southey" initials="CS" userId="5d2e1c787967e9b0" providerId="Windows Live"/>
  <p188:author id="{AA022267-FB60-0E05-1E74-6AB34B191D47}" name="Memmo, Elise" initials="ME" userId="S::ememmo@pcgus.com::b65150ec-9d67-4814-ab73-9baa67230c5d" providerId="AD"/>
  <p188:author id="{65BC598A-BE49-603D-2A31-C5FF36E2EB1A}" name="Trucks, Emma" initials="ET" userId="S::etrucks@pcgus.com::1d5fc234-470f-4117-aea2-0ddfd8cb12ea" providerId="AD"/>
  <p188:author id="{4BEFAD8B-EDE7-3FB9-7FA9-A42239CD53BA}" name="Ojuka, Dak" initials="OD" userId="S::dojuka@pcgus.com::4ae9c5ca-3a16-4a55-aee3-5e0f28b2c050" providerId="AD"/>
  <p188:author id="{AC1CD9CA-C5DE-C8AB-9248-2E46E685974C}" name="Mecha, Grace-Rebecca" initials="MGR" userId="S::gmecha@pcgus.com::6a8b7e56-7e4e-4fc1-9ed6-f30b964be7c6" providerId="AD"/>
  <p188:author id="{857253D5-5BA2-CFF6-5D8D-94F55410B3DB}" name="Friederick, Grace" initials="FG" userId="S::gfriederick@pcgus.com::bf28c2ab-8fe0-4f28-ac6c-fd7fd42275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rucks, Emma" initials="TE" lastIdx="1" clrIdx="6">
    <p:extLst>
      <p:ext uri="{19B8F6BF-5375-455C-9EA6-DF929625EA0E}">
        <p15:presenceInfo xmlns:p15="http://schemas.microsoft.com/office/powerpoint/2012/main" userId="S::etrucks@pcgus.com::1d5fc234-470f-4117-aea2-0ddfd8cb12ea" providerId="AD"/>
      </p:ext>
    </p:extLst>
  </p:cmAuthor>
  <p:cmAuthor id="1" name="Shippy, Alison" initials="SA [2]" lastIdx="16" clrIdx="0">
    <p:extLst>
      <p:ext uri="{19B8F6BF-5375-455C-9EA6-DF929625EA0E}">
        <p15:presenceInfo xmlns:p15="http://schemas.microsoft.com/office/powerpoint/2012/main" userId="S::Alison.Shippy@doh.nj.gov::7a8a647f-3f4f-46a7-b888-d634eb1df959" providerId="AD"/>
      </p:ext>
    </p:extLst>
  </p:cmAuthor>
  <p:cmAuthor id="8" name="Bonnifield, Erica (DOH)" initials="BE(" lastIdx="2" clrIdx="7">
    <p:extLst>
      <p:ext uri="{19B8F6BF-5375-455C-9EA6-DF929625EA0E}">
        <p15:presenceInfo xmlns:p15="http://schemas.microsoft.com/office/powerpoint/2012/main" userId="S::erica.bonnifield@doh.nj.gov::2dfaad6e-d9a1-4e2c-b57f-ef3a5ad5b6a1" providerId="AD"/>
      </p:ext>
    </p:extLst>
  </p:cmAuthor>
  <p:cmAuthor id="2" name="Singh, Alexandra" initials="SA" lastIdx="9" clrIdx="1">
    <p:extLst>
      <p:ext uri="{19B8F6BF-5375-455C-9EA6-DF929625EA0E}">
        <p15:presenceInfo xmlns:p15="http://schemas.microsoft.com/office/powerpoint/2012/main" userId="S::alsingh@pcgus.com::79ea44f7-a056-4f2d-b7da-58b33a965a14" providerId="AD"/>
      </p:ext>
    </p:extLst>
  </p:cmAuthor>
  <p:cmAuthor id="3" name="Perazzelli, Patricia" initials="PP" lastIdx="3" clrIdx="2">
    <p:extLst>
      <p:ext uri="{19B8F6BF-5375-455C-9EA6-DF929625EA0E}">
        <p15:presenceInfo xmlns:p15="http://schemas.microsoft.com/office/powerpoint/2012/main" userId="S::pperazzelli@pcgus.com::970f2ba1-d506-465b-a383-215c0e752c8b" providerId="AD"/>
      </p:ext>
    </p:extLst>
  </p:cmAuthor>
  <p:cmAuthor id="4" name="Mane, Jennifer" initials="MJ" lastIdx="1" clrIdx="3">
    <p:extLst>
      <p:ext uri="{19B8F6BF-5375-455C-9EA6-DF929625EA0E}">
        <p15:presenceInfo xmlns:p15="http://schemas.microsoft.com/office/powerpoint/2012/main" userId="S::jmane@pcgus.com::6e5c917f-642e-4f3a-884e-73e04896762a" providerId="AD"/>
      </p:ext>
    </p:extLst>
  </p:cmAuthor>
  <p:cmAuthor id="5" name="Wahl, Jenna" initials="WJ" lastIdx="12" clrIdx="4">
    <p:extLst>
      <p:ext uri="{19B8F6BF-5375-455C-9EA6-DF929625EA0E}">
        <p15:presenceInfo xmlns:p15="http://schemas.microsoft.com/office/powerpoint/2012/main" userId="S::jwahl@pcgus.com::f128de35-28a7-4ad5-a65f-c8520f5e0ec1" providerId="AD"/>
      </p:ext>
    </p:extLst>
  </p:cmAuthor>
  <p:cmAuthor id="6" name="Wallace, Karen" initials="WK" lastIdx="8" clrIdx="5">
    <p:extLst>
      <p:ext uri="{19B8F6BF-5375-455C-9EA6-DF929625EA0E}">
        <p15:presenceInfo xmlns:p15="http://schemas.microsoft.com/office/powerpoint/2012/main" userId="S::kwallace@pcgus.com::1a784dd5-8578-44d8-bce3-6d9d96dba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604"/>
    <a:srgbClr val="BFD8EE"/>
    <a:srgbClr val="7FB2DD"/>
    <a:srgbClr val="FDCBB4"/>
    <a:srgbClr val="0283C6"/>
    <a:srgbClr val="FBC589"/>
    <a:srgbClr val="00A261"/>
    <a:srgbClr val="DD9D5D"/>
    <a:srgbClr val="04A161"/>
    <a:srgbClr val="0283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85944-5695-4A90-A9D9-6040F12444E7}" v="7151" dt="2024-06-26T15:26:00.682"/>
    <p1510:client id="{3227F0F4-7811-4686-B7F5-34FB5490C694}" v="4456" dt="2024-06-26T15:43:59.075"/>
    <p1510:client id="{BCF34B1A-0739-4FE4-BA13-3D2CD885AFBA}" v="1" dt="2024-06-26T21:19:41.128"/>
    <p1510:client id="{CD7CAFAC-3BE5-4031-892C-EE1CECE54079}" v="3869" dt="2024-06-26T15:54:05.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842" autoAdjust="0"/>
  </p:normalViewPr>
  <p:slideViewPr>
    <p:cSldViewPr snapToGrid="0">
      <p:cViewPr varScale="1">
        <p:scale>
          <a:sx n="53" d="100"/>
          <a:sy n="53" d="100"/>
        </p:scale>
        <p:origin x="2796"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cha, Grace-Rebecca" userId="S::gmecha@pcgus.com::6a8b7e56-7e4e-4fc1-9ed6-f30b964be7c6" providerId="AD" clId="Web-{DF9809D0-E3FC-19FD-3E18-F854C1C45CEB}"/>
    <pc:docChg chg="sldOrd">
      <pc:chgData name="Mecha, Grace-Rebecca" userId="S::gmecha@pcgus.com::6a8b7e56-7e4e-4fc1-9ed6-f30b964be7c6" providerId="AD" clId="Web-{DF9809D0-E3FC-19FD-3E18-F854C1C45CEB}" dt="2024-06-20T16:24:26.810" v="3"/>
      <pc:docMkLst>
        <pc:docMk/>
      </pc:docMkLst>
      <pc:sldChg chg="ord">
        <pc:chgData name="Mecha, Grace-Rebecca" userId="S::gmecha@pcgus.com::6a8b7e56-7e4e-4fc1-9ed6-f30b964be7c6" providerId="AD" clId="Web-{DF9809D0-E3FC-19FD-3E18-F854C1C45CEB}" dt="2024-06-20T16:23:31.949" v="2"/>
        <pc:sldMkLst>
          <pc:docMk/>
          <pc:sldMk cId="490194890" sldId="1315"/>
        </pc:sldMkLst>
      </pc:sldChg>
      <pc:sldChg chg="ord">
        <pc:chgData name="Mecha, Grace-Rebecca" userId="S::gmecha@pcgus.com::6a8b7e56-7e4e-4fc1-9ed6-f30b964be7c6" providerId="AD" clId="Web-{DF9809D0-E3FC-19FD-3E18-F854C1C45CEB}" dt="2024-06-20T16:23:31.949" v="1"/>
        <pc:sldMkLst>
          <pc:docMk/>
          <pc:sldMk cId="2950478527" sldId="1316"/>
        </pc:sldMkLst>
      </pc:sldChg>
      <pc:sldChg chg="ord">
        <pc:chgData name="Mecha, Grace-Rebecca" userId="S::gmecha@pcgus.com::6a8b7e56-7e4e-4fc1-9ed6-f30b964be7c6" providerId="AD" clId="Web-{DF9809D0-E3FC-19FD-3E18-F854C1C45CEB}" dt="2024-06-20T16:23:31.949" v="0"/>
        <pc:sldMkLst>
          <pc:docMk/>
          <pc:sldMk cId="309188757" sldId="1317"/>
        </pc:sldMkLst>
      </pc:sldChg>
      <pc:sldChg chg="ord">
        <pc:chgData name="Mecha, Grace-Rebecca" userId="S::gmecha@pcgus.com::6a8b7e56-7e4e-4fc1-9ed6-f30b964be7c6" providerId="AD" clId="Web-{DF9809D0-E3FC-19FD-3E18-F854C1C45CEB}" dt="2024-06-20T16:24:26.810" v="3"/>
        <pc:sldMkLst>
          <pc:docMk/>
          <pc:sldMk cId="47914161" sldId="1332"/>
        </pc:sldMkLst>
      </pc:sldChg>
    </pc:docChg>
  </pc:docChgLst>
  <pc:docChgLst>
    <pc:chgData name="Trucks, Emma" userId="1d5fc234-470f-4117-aea2-0ddfd8cb12ea" providerId="ADAL" clId="{3227F0F4-7811-4686-B7F5-34FB5490C694}"/>
    <pc:docChg chg="undo custSel addSld delSld modSld sldOrd modSection">
      <pc:chgData name="Trucks, Emma" userId="1d5fc234-470f-4117-aea2-0ddfd8cb12ea" providerId="ADAL" clId="{3227F0F4-7811-4686-B7F5-34FB5490C694}" dt="2024-06-26T15:43:59.076" v="4690" actId="20577"/>
      <pc:docMkLst>
        <pc:docMk/>
      </pc:docMkLst>
      <pc:sldChg chg="modSp add mod">
        <pc:chgData name="Trucks, Emma" userId="1d5fc234-470f-4117-aea2-0ddfd8cb12ea" providerId="ADAL" clId="{3227F0F4-7811-4686-B7F5-34FB5490C694}" dt="2024-06-26T04:59:03.471" v="2406" actId="20577"/>
        <pc:sldMkLst>
          <pc:docMk/>
          <pc:sldMk cId="669107607" sldId="282"/>
        </pc:sldMkLst>
        <pc:spChg chg="mod">
          <ac:chgData name="Trucks, Emma" userId="1d5fc234-470f-4117-aea2-0ddfd8cb12ea" providerId="ADAL" clId="{3227F0F4-7811-4686-B7F5-34FB5490C694}" dt="2024-06-26T04:59:03.471" v="2406" actId="20577"/>
          <ac:spMkLst>
            <pc:docMk/>
            <pc:sldMk cId="669107607" sldId="282"/>
            <ac:spMk id="4" creationId="{0482AA36-DBC0-429C-A894-DD8883F973E7}"/>
          </ac:spMkLst>
        </pc:spChg>
      </pc:sldChg>
      <pc:sldChg chg="addSp delSp modSp mod">
        <pc:chgData name="Trucks, Emma" userId="1d5fc234-470f-4117-aea2-0ddfd8cb12ea" providerId="ADAL" clId="{3227F0F4-7811-4686-B7F5-34FB5490C694}" dt="2024-06-26T15:20:54.337" v="4435" actId="1076"/>
        <pc:sldMkLst>
          <pc:docMk/>
          <pc:sldMk cId="2104402327" sldId="1286"/>
        </pc:sldMkLst>
        <pc:spChg chg="mod">
          <ac:chgData name="Trucks, Emma" userId="1d5fc234-470f-4117-aea2-0ddfd8cb12ea" providerId="ADAL" clId="{3227F0F4-7811-4686-B7F5-34FB5490C694}" dt="2024-06-26T03:46:40.995" v="528" actId="1076"/>
          <ac:spMkLst>
            <pc:docMk/>
            <pc:sldMk cId="2104402327" sldId="1286"/>
            <ac:spMk id="11" creationId="{2ADC74DD-5C42-5006-CCDF-C4A1D41FDBED}"/>
          </ac:spMkLst>
        </pc:spChg>
        <pc:spChg chg="mod">
          <ac:chgData name="Trucks, Emma" userId="1d5fc234-470f-4117-aea2-0ddfd8cb12ea" providerId="ADAL" clId="{3227F0F4-7811-4686-B7F5-34FB5490C694}" dt="2024-06-26T03:46:45.882" v="529" actId="1076"/>
          <ac:spMkLst>
            <pc:docMk/>
            <pc:sldMk cId="2104402327" sldId="1286"/>
            <ac:spMk id="12" creationId="{2921FD99-5488-6113-A186-D016DFC599B9}"/>
          </ac:spMkLst>
        </pc:spChg>
        <pc:picChg chg="mod">
          <ac:chgData name="Trucks, Emma" userId="1d5fc234-470f-4117-aea2-0ddfd8cb12ea" providerId="ADAL" clId="{3227F0F4-7811-4686-B7F5-34FB5490C694}" dt="2024-06-26T15:20:33.142" v="4430" actId="1076"/>
          <ac:picMkLst>
            <pc:docMk/>
            <pc:sldMk cId="2104402327" sldId="1286"/>
            <ac:picMk id="6" creationId="{5488AAB9-3F5E-4267-AFE4-7ABF2454811A}"/>
          </ac:picMkLst>
        </pc:picChg>
        <pc:picChg chg="del">
          <ac:chgData name="Trucks, Emma" userId="1d5fc234-470f-4117-aea2-0ddfd8cb12ea" providerId="ADAL" clId="{3227F0F4-7811-4686-B7F5-34FB5490C694}" dt="2024-06-26T03:46:23.476" v="525" actId="478"/>
          <ac:picMkLst>
            <pc:docMk/>
            <pc:sldMk cId="2104402327" sldId="1286"/>
            <ac:picMk id="10" creationId="{4B225978-3D05-5320-BBD5-388FEE2011FE}"/>
          </ac:picMkLst>
        </pc:picChg>
        <pc:picChg chg="add mod">
          <ac:chgData name="Trucks, Emma" userId="1d5fc234-470f-4117-aea2-0ddfd8cb12ea" providerId="ADAL" clId="{3227F0F4-7811-4686-B7F5-34FB5490C694}" dt="2024-06-26T15:20:54.337" v="4435" actId="1076"/>
          <ac:picMkLst>
            <pc:docMk/>
            <pc:sldMk cId="2104402327" sldId="1286"/>
            <ac:picMk id="13" creationId="{B78B77E1-0249-835E-BBAC-A4053DB07DB7}"/>
          </ac:picMkLst>
        </pc:picChg>
      </pc:sldChg>
      <pc:sldChg chg="del">
        <pc:chgData name="Trucks, Emma" userId="1d5fc234-470f-4117-aea2-0ddfd8cb12ea" providerId="ADAL" clId="{3227F0F4-7811-4686-B7F5-34FB5490C694}" dt="2024-06-26T05:41:24.103" v="4376" actId="47"/>
        <pc:sldMkLst>
          <pc:docMk/>
          <pc:sldMk cId="254272785" sldId="1296"/>
        </pc:sldMkLst>
      </pc:sldChg>
      <pc:sldChg chg="del">
        <pc:chgData name="Trucks, Emma" userId="1d5fc234-470f-4117-aea2-0ddfd8cb12ea" providerId="ADAL" clId="{3227F0F4-7811-4686-B7F5-34FB5490C694}" dt="2024-06-26T05:41:24.103" v="4376" actId="47"/>
        <pc:sldMkLst>
          <pc:docMk/>
          <pc:sldMk cId="1689765454" sldId="1297"/>
        </pc:sldMkLst>
      </pc:sldChg>
      <pc:sldChg chg="del">
        <pc:chgData name="Trucks, Emma" userId="1d5fc234-470f-4117-aea2-0ddfd8cb12ea" providerId="ADAL" clId="{3227F0F4-7811-4686-B7F5-34FB5490C694}" dt="2024-06-26T05:41:24.103" v="4376" actId="47"/>
        <pc:sldMkLst>
          <pc:docMk/>
          <pc:sldMk cId="762334391" sldId="1298"/>
        </pc:sldMkLst>
      </pc:sldChg>
      <pc:sldChg chg="del">
        <pc:chgData name="Trucks, Emma" userId="1d5fc234-470f-4117-aea2-0ddfd8cb12ea" providerId="ADAL" clId="{3227F0F4-7811-4686-B7F5-34FB5490C694}" dt="2024-06-26T05:41:24.103" v="4376" actId="47"/>
        <pc:sldMkLst>
          <pc:docMk/>
          <pc:sldMk cId="2740190728" sldId="1299"/>
        </pc:sldMkLst>
      </pc:sldChg>
      <pc:sldChg chg="del">
        <pc:chgData name="Trucks, Emma" userId="1d5fc234-470f-4117-aea2-0ddfd8cb12ea" providerId="ADAL" clId="{3227F0F4-7811-4686-B7F5-34FB5490C694}" dt="2024-06-26T05:41:24.103" v="4376" actId="47"/>
        <pc:sldMkLst>
          <pc:docMk/>
          <pc:sldMk cId="3648137097" sldId="1300"/>
        </pc:sldMkLst>
      </pc:sldChg>
      <pc:sldChg chg="addSp delSp modSp mod ord modShow">
        <pc:chgData name="Trucks, Emma" userId="1d5fc234-470f-4117-aea2-0ddfd8cb12ea" providerId="ADAL" clId="{3227F0F4-7811-4686-B7F5-34FB5490C694}" dt="2024-06-26T04:23:30.322" v="1108" actId="170"/>
        <pc:sldMkLst>
          <pc:docMk/>
          <pc:sldMk cId="3054904404" sldId="1301"/>
        </pc:sldMkLst>
        <pc:spChg chg="mod">
          <ac:chgData name="Trucks, Emma" userId="1d5fc234-470f-4117-aea2-0ddfd8cb12ea" providerId="ADAL" clId="{3227F0F4-7811-4686-B7F5-34FB5490C694}" dt="2024-06-26T04:19:28.220" v="792" actId="1076"/>
          <ac:spMkLst>
            <pc:docMk/>
            <pc:sldMk cId="3054904404" sldId="1301"/>
            <ac:spMk id="8" creationId="{00000000-0000-0000-0000-000000000000}"/>
          </ac:spMkLst>
        </pc:spChg>
        <pc:spChg chg="mod">
          <ac:chgData name="Trucks, Emma" userId="1d5fc234-470f-4117-aea2-0ddfd8cb12ea" providerId="ADAL" clId="{3227F0F4-7811-4686-B7F5-34FB5490C694}" dt="2024-06-26T04:19:51.781" v="793" actId="1076"/>
          <ac:spMkLst>
            <pc:docMk/>
            <pc:sldMk cId="3054904404" sldId="1301"/>
            <ac:spMk id="13" creationId="{00000000-0000-0000-0000-000000000000}"/>
          </ac:spMkLst>
        </pc:spChg>
        <pc:spChg chg="mod">
          <ac:chgData name="Trucks, Emma" userId="1d5fc234-470f-4117-aea2-0ddfd8cb12ea" providerId="ADAL" clId="{3227F0F4-7811-4686-B7F5-34FB5490C694}" dt="2024-06-26T04:21:16.669" v="957" actId="1076"/>
          <ac:spMkLst>
            <pc:docMk/>
            <pc:sldMk cId="3054904404" sldId="1301"/>
            <ac:spMk id="18" creationId="{00000000-0000-0000-0000-000000000000}"/>
          </ac:spMkLst>
        </pc:spChg>
        <pc:spChg chg="mod">
          <ac:chgData name="Trucks, Emma" userId="1d5fc234-470f-4117-aea2-0ddfd8cb12ea" providerId="ADAL" clId="{3227F0F4-7811-4686-B7F5-34FB5490C694}" dt="2024-06-26T04:19:28.220" v="792" actId="1076"/>
          <ac:spMkLst>
            <pc:docMk/>
            <pc:sldMk cId="3054904404" sldId="1301"/>
            <ac:spMk id="19" creationId="{00000000-0000-0000-0000-000000000000}"/>
          </ac:spMkLst>
        </pc:spChg>
        <pc:spChg chg="mod">
          <ac:chgData name="Trucks, Emma" userId="1d5fc234-470f-4117-aea2-0ddfd8cb12ea" providerId="ADAL" clId="{3227F0F4-7811-4686-B7F5-34FB5490C694}" dt="2024-06-26T04:19:28.220" v="792" actId="1076"/>
          <ac:spMkLst>
            <pc:docMk/>
            <pc:sldMk cId="3054904404" sldId="1301"/>
            <ac:spMk id="20" creationId="{00000000-0000-0000-0000-000000000000}"/>
          </ac:spMkLst>
        </pc:spChg>
        <pc:spChg chg="mod">
          <ac:chgData name="Trucks, Emma" userId="1d5fc234-470f-4117-aea2-0ddfd8cb12ea" providerId="ADAL" clId="{3227F0F4-7811-4686-B7F5-34FB5490C694}" dt="2024-06-26T04:20:54.832" v="956" actId="20577"/>
          <ac:spMkLst>
            <pc:docMk/>
            <pc:sldMk cId="3054904404" sldId="1301"/>
            <ac:spMk id="21" creationId="{00000000-0000-0000-0000-000000000000}"/>
          </ac:spMkLst>
        </pc:spChg>
        <pc:spChg chg="mod">
          <ac:chgData name="Trucks, Emma" userId="1d5fc234-470f-4117-aea2-0ddfd8cb12ea" providerId="ADAL" clId="{3227F0F4-7811-4686-B7F5-34FB5490C694}" dt="2024-06-26T04:20:04.930" v="803" actId="20577"/>
          <ac:spMkLst>
            <pc:docMk/>
            <pc:sldMk cId="3054904404" sldId="1301"/>
            <ac:spMk id="22" creationId="{00000000-0000-0000-0000-000000000000}"/>
          </ac:spMkLst>
        </pc:spChg>
        <pc:spChg chg="mod ord">
          <ac:chgData name="Trucks, Emma" userId="1d5fc234-470f-4117-aea2-0ddfd8cb12ea" providerId="ADAL" clId="{3227F0F4-7811-4686-B7F5-34FB5490C694}" dt="2024-06-26T04:23:30.322" v="1108" actId="170"/>
          <ac:spMkLst>
            <pc:docMk/>
            <pc:sldMk cId="3054904404" sldId="1301"/>
            <ac:spMk id="23" creationId="{00000000-0000-0000-0000-000000000000}"/>
          </ac:spMkLst>
        </pc:spChg>
        <pc:spChg chg="mod">
          <ac:chgData name="Trucks, Emma" userId="1d5fc234-470f-4117-aea2-0ddfd8cb12ea" providerId="ADAL" clId="{3227F0F4-7811-4686-B7F5-34FB5490C694}" dt="2024-06-26T04:22:06.492" v="1086" actId="20577"/>
          <ac:spMkLst>
            <pc:docMk/>
            <pc:sldMk cId="3054904404" sldId="1301"/>
            <ac:spMk id="24" creationId="{00000000-0000-0000-0000-000000000000}"/>
          </ac:spMkLst>
        </pc:spChg>
        <pc:spChg chg="del">
          <ac:chgData name="Trucks, Emma" userId="1d5fc234-470f-4117-aea2-0ddfd8cb12ea" providerId="ADAL" clId="{3227F0F4-7811-4686-B7F5-34FB5490C694}" dt="2024-06-26T04:16:18.656" v="616" actId="478"/>
          <ac:spMkLst>
            <pc:docMk/>
            <pc:sldMk cId="3054904404" sldId="1301"/>
            <ac:spMk id="25" creationId="{00000000-0000-0000-0000-000000000000}"/>
          </ac:spMkLst>
        </pc:spChg>
        <pc:grpChg chg="del">
          <ac:chgData name="Trucks, Emma" userId="1d5fc234-470f-4117-aea2-0ddfd8cb12ea" providerId="ADAL" clId="{3227F0F4-7811-4686-B7F5-34FB5490C694}" dt="2024-06-26T04:15:34.791" v="589" actId="478"/>
          <ac:grpSpMkLst>
            <pc:docMk/>
            <pc:sldMk cId="3054904404" sldId="1301"/>
            <ac:grpSpMk id="2" creationId="{00000000-0000-0000-0000-000000000000}"/>
          </ac:grpSpMkLst>
        </pc:grpChg>
        <pc:grpChg chg="mod">
          <ac:chgData name="Trucks, Emma" userId="1d5fc234-470f-4117-aea2-0ddfd8cb12ea" providerId="ADAL" clId="{3227F0F4-7811-4686-B7F5-34FB5490C694}" dt="2024-06-26T04:19:28.220" v="792" actId="1076"/>
          <ac:grpSpMkLst>
            <pc:docMk/>
            <pc:sldMk cId="3054904404" sldId="1301"/>
            <ac:grpSpMk id="4" creationId="{00000000-0000-0000-0000-000000000000}"/>
          </ac:grpSpMkLst>
        </pc:grpChg>
        <pc:grpChg chg="mod">
          <ac:chgData name="Trucks, Emma" userId="1d5fc234-470f-4117-aea2-0ddfd8cb12ea" providerId="ADAL" clId="{3227F0F4-7811-4686-B7F5-34FB5490C694}" dt="2024-06-26T04:19:28.220" v="792" actId="1076"/>
          <ac:grpSpMkLst>
            <pc:docMk/>
            <pc:sldMk cId="3054904404" sldId="1301"/>
            <ac:grpSpMk id="6" creationId="{00000000-0000-0000-0000-000000000000}"/>
          </ac:grpSpMkLst>
        </pc:grpChg>
        <pc:grpChg chg="mod">
          <ac:chgData name="Trucks, Emma" userId="1d5fc234-470f-4117-aea2-0ddfd8cb12ea" providerId="ADAL" clId="{3227F0F4-7811-4686-B7F5-34FB5490C694}" dt="2024-06-26T04:19:51.781" v="793" actId="1076"/>
          <ac:grpSpMkLst>
            <pc:docMk/>
            <pc:sldMk cId="3054904404" sldId="1301"/>
            <ac:grpSpMk id="9" creationId="{00000000-0000-0000-0000-000000000000}"/>
          </ac:grpSpMkLst>
        </pc:grpChg>
        <pc:grpChg chg="mod">
          <ac:chgData name="Trucks, Emma" userId="1d5fc234-470f-4117-aea2-0ddfd8cb12ea" providerId="ADAL" clId="{3227F0F4-7811-4686-B7F5-34FB5490C694}" dt="2024-06-26T04:19:51.781" v="793" actId="1076"/>
          <ac:grpSpMkLst>
            <pc:docMk/>
            <pc:sldMk cId="3054904404" sldId="1301"/>
            <ac:grpSpMk id="11" creationId="{00000000-0000-0000-0000-000000000000}"/>
          </ac:grpSpMkLst>
        </pc:grpChg>
        <pc:grpChg chg="mod">
          <ac:chgData name="Trucks, Emma" userId="1d5fc234-470f-4117-aea2-0ddfd8cb12ea" providerId="ADAL" clId="{3227F0F4-7811-4686-B7F5-34FB5490C694}" dt="2024-06-26T04:21:16.669" v="957" actId="1076"/>
          <ac:grpSpMkLst>
            <pc:docMk/>
            <pc:sldMk cId="3054904404" sldId="1301"/>
            <ac:grpSpMk id="14" creationId="{00000000-0000-0000-0000-000000000000}"/>
          </ac:grpSpMkLst>
        </pc:grpChg>
        <pc:grpChg chg="mod">
          <ac:chgData name="Trucks, Emma" userId="1d5fc234-470f-4117-aea2-0ddfd8cb12ea" providerId="ADAL" clId="{3227F0F4-7811-4686-B7F5-34FB5490C694}" dt="2024-06-26T04:21:16.669" v="957" actId="1076"/>
          <ac:grpSpMkLst>
            <pc:docMk/>
            <pc:sldMk cId="3054904404" sldId="1301"/>
            <ac:grpSpMk id="16" creationId="{00000000-0000-0000-0000-000000000000}"/>
          </ac:grpSpMkLst>
        </pc:grpChg>
        <pc:grpChg chg="ord">
          <ac:chgData name="Trucks, Emma" userId="1d5fc234-470f-4117-aea2-0ddfd8cb12ea" providerId="ADAL" clId="{3227F0F4-7811-4686-B7F5-34FB5490C694}" dt="2024-06-26T04:16:47.591" v="644" actId="171"/>
          <ac:grpSpMkLst>
            <pc:docMk/>
            <pc:sldMk cId="3054904404" sldId="1301"/>
            <ac:grpSpMk id="29" creationId="{00000000-0000-0000-0000-000000000000}"/>
          </ac:grpSpMkLst>
        </pc:grpChg>
        <pc:grpChg chg="del ord">
          <ac:chgData name="Trucks, Emma" userId="1d5fc234-470f-4117-aea2-0ddfd8cb12ea" providerId="ADAL" clId="{3227F0F4-7811-4686-B7F5-34FB5490C694}" dt="2024-06-26T04:16:57.268" v="646" actId="478"/>
          <ac:grpSpMkLst>
            <pc:docMk/>
            <pc:sldMk cId="3054904404" sldId="1301"/>
            <ac:grpSpMk id="31" creationId="{00000000-0000-0000-0000-000000000000}"/>
          </ac:grpSpMkLst>
        </pc:grpChg>
        <pc:picChg chg="del topLvl">
          <ac:chgData name="Trucks, Emma" userId="1d5fc234-470f-4117-aea2-0ddfd8cb12ea" providerId="ADAL" clId="{3227F0F4-7811-4686-B7F5-34FB5490C694}" dt="2024-06-26T04:15:34.791" v="589" actId="478"/>
          <ac:picMkLst>
            <pc:docMk/>
            <pc:sldMk cId="3054904404" sldId="1301"/>
            <ac:picMk id="3" creationId="{00000000-0000-0000-0000-000000000000}"/>
          </ac:picMkLst>
        </pc:picChg>
        <pc:picChg chg="add mod ord">
          <ac:chgData name="Trucks, Emma" userId="1d5fc234-470f-4117-aea2-0ddfd8cb12ea" providerId="ADAL" clId="{3227F0F4-7811-4686-B7F5-34FB5490C694}" dt="2024-06-26T04:19:11.768" v="791" actId="1076"/>
          <ac:picMkLst>
            <pc:docMk/>
            <pc:sldMk cId="3054904404" sldId="1301"/>
            <ac:picMk id="34" creationId="{9F62EF3F-AE41-DE11-7329-2DDE6F56BF1F}"/>
          </ac:picMkLst>
        </pc:picChg>
      </pc:sldChg>
      <pc:sldChg chg="del ord">
        <pc:chgData name="Trucks, Emma" userId="1d5fc234-470f-4117-aea2-0ddfd8cb12ea" providerId="ADAL" clId="{3227F0F4-7811-4686-B7F5-34FB5490C694}" dt="2024-06-26T05:41:24.103" v="4376" actId="47"/>
        <pc:sldMkLst>
          <pc:docMk/>
          <pc:sldMk cId="1886837193" sldId="1302"/>
        </pc:sldMkLst>
      </pc:sldChg>
      <pc:sldChg chg="del">
        <pc:chgData name="Trucks, Emma" userId="1d5fc234-470f-4117-aea2-0ddfd8cb12ea" providerId="ADAL" clId="{3227F0F4-7811-4686-B7F5-34FB5490C694}" dt="2024-06-26T05:41:24.103" v="4376" actId="47"/>
        <pc:sldMkLst>
          <pc:docMk/>
          <pc:sldMk cId="227988079" sldId="1303"/>
        </pc:sldMkLst>
      </pc:sldChg>
      <pc:sldChg chg="del">
        <pc:chgData name="Trucks, Emma" userId="1d5fc234-470f-4117-aea2-0ddfd8cb12ea" providerId="ADAL" clId="{3227F0F4-7811-4686-B7F5-34FB5490C694}" dt="2024-06-26T05:41:24.103" v="4376" actId="47"/>
        <pc:sldMkLst>
          <pc:docMk/>
          <pc:sldMk cId="3846958694" sldId="1304"/>
        </pc:sldMkLst>
      </pc:sldChg>
      <pc:sldChg chg="del">
        <pc:chgData name="Trucks, Emma" userId="1d5fc234-470f-4117-aea2-0ddfd8cb12ea" providerId="ADAL" clId="{3227F0F4-7811-4686-B7F5-34FB5490C694}" dt="2024-06-26T05:41:24.103" v="4376" actId="47"/>
        <pc:sldMkLst>
          <pc:docMk/>
          <pc:sldMk cId="731482539" sldId="1305"/>
        </pc:sldMkLst>
      </pc:sldChg>
      <pc:sldChg chg="del">
        <pc:chgData name="Trucks, Emma" userId="1d5fc234-470f-4117-aea2-0ddfd8cb12ea" providerId="ADAL" clId="{3227F0F4-7811-4686-B7F5-34FB5490C694}" dt="2024-06-26T05:41:24.103" v="4376" actId="47"/>
        <pc:sldMkLst>
          <pc:docMk/>
          <pc:sldMk cId="509568858" sldId="1306"/>
        </pc:sldMkLst>
      </pc:sldChg>
      <pc:sldChg chg="modSp mod">
        <pc:chgData name="Trucks, Emma" userId="1d5fc234-470f-4117-aea2-0ddfd8cb12ea" providerId="ADAL" clId="{3227F0F4-7811-4686-B7F5-34FB5490C694}" dt="2024-06-26T05:05:17.277" v="2739" actId="1076"/>
        <pc:sldMkLst>
          <pc:docMk/>
          <pc:sldMk cId="2752561288" sldId="1307"/>
        </pc:sldMkLst>
        <pc:spChg chg="mod">
          <ac:chgData name="Trucks, Emma" userId="1d5fc234-470f-4117-aea2-0ddfd8cb12ea" providerId="ADAL" clId="{3227F0F4-7811-4686-B7F5-34FB5490C694}" dt="2024-06-26T05:05:17.277" v="2739" actId="1076"/>
          <ac:spMkLst>
            <pc:docMk/>
            <pc:sldMk cId="2752561288" sldId="1307"/>
            <ac:spMk id="4" creationId="{00000000-0000-0000-0000-000000000000}"/>
          </ac:spMkLst>
        </pc:spChg>
      </pc:sldChg>
      <pc:sldChg chg="addSp delSp modSp mod modNotesTx">
        <pc:chgData name="Trucks, Emma" userId="1d5fc234-470f-4117-aea2-0ddfd8cb12ea" providerId="ADAL" clId="{3227F0F4-7811-4686-B7F5-34FB5490C694}" dt="2024-06-26T04:43:01.539" v="1905"/>
        <pc:sldMkLst>
          <pc:docMk/>
          <pc:sldMk cId="1547845022" sldId="1309"/>
        </pc:sldMkLst>
        <pc:spChg chg="mod">
          <ac:chgData name="Trucks, Emma" userId="1d5fc234-470f-4117-aea2-0ddfd8cb12ea" providerId="ADAL" clId="{3227F0F4-7811-4686-B7F5-34FB5490C694}" dt="2024-06-26T04:35:17.765" v="1827" actId="2710"/>
          <ac:spMkLst>
            <pc:docMk/>
            <pc:sldMk cId="1547845022" sldId="1309"/>
            <ac:spMk id="9" creationId="{00000000-0000-0000-0000-000000000000}"/>
          </ac:spMkLst>
        </pc:spChg>
        <pc:spChg chg="add del mod">
          <ac:chgData name="Trucks, Emma" userId="1d5fc234-470f-4117-aea2-0ddfd8cb12ea" providerId="ADAL" clId="{3227F0F4-7811-4686-B7F5-34FB5490C694}" dt="2024-06-26T04:35:11.316" v="1826" actId="20577"/>
          <ac:spMkLst>
            <pc:docMk/>
            <pc:sldMk cId="1547845022" sldId="1309"/>
            <ac:spMk id="10" creationId="{00000000-0000-0000-0000-000000000000}"/>
          </ac:spMkLst>
        </pc:spChg>
        <pc:grpChg chg="del">
          <ac:chgData name="Trucks, Emma" userId="1d5fc234-470f-4117-aea2-0ddfd8cb12ea" providerId="ADAL" clId="{3227F0F4-7811-4686-B7F5-34FB5490C694}" dt="2024-06-25T23:56:38.549" v="231" actId="478"/>
          <ac:grpSpMkLst>
            <pc:docMk/>
            <pc:sldMk cId="1547845022" sldId="1309"/>
            <ac:grpSpMk id="2" creationId="{00000000-0000-0000-0000-000000000000}"/>
          </ac:grpSpMkLst>
        </pc:grpChg>
      </pc:sldChg>
      <pc:sldChg chg="delSp modSp mod">
        <pc:chgData name="Trucks, Emma" userId="1d5fc234-470f-4117-aea2-0ddfd8cb12ea" providerId="ADAL" clId="{3227F0F4-7811-4686-B7F5-34FB5490C694}" dt="2024-06-26T03:34:32.800" v="246" actId="478"/>
        <pc:sldMkLst>
          <pc:docMk/>
          <pc:sldMk cId="3058223183" sldId="1313"/>
        </pc:sldMkLst>
        <pc:spChg chg="del mod">
          <ac:chgData name="Trucks, Emma" userId="1d5fc234-470f-4117-aea2-0ddfd8cb12ea" providerId="ADAL" clId="{3227F0F4-7811-4686-B7F5-34FB5490C694}" dt="2024-06-26T03:34:30.750" v="241"/>
          <ac:spMkLst>
            <pc:docMk/>
            <pc:sldMk cId="3058223183" sldId="1313"/>
            <ac:spMk id="19" creationId="{00000000-0000-0000-0000-000000000000}"/>
          </ac:spMkLst>
        </pc:spChg>
        <pc:spChg chg="del mod">
          <ac:chgData name="Trucks, Emma" userId="1d5fc234-470f-4117-aea2-0ddfd8cb12ea" providerId="ADAL" clId="{3227F0F4-7811-4686-B7F5-34FB5490C694}" dt="2024-06-26T03:34:30.750" v="245"/>
          <ac:spMkLst>
            <pc:docMk/>
            <pc:sldMk cId="3058223183" sldId="1313"/>
            <ac:spMk id="38" creationId="{AC37131B-52CC-9BE7-A839-0B0925993611}"/>
          </ac:spMkLst>
        </pc:spChg>
        <pc:spChg chg="del mod">
          <ac:chgData name="Trucks, Emma" userId="1d5fc234-470f-4117-aea2-0ddfd8cb12ea" providerId="ADAL" clId="{3227F0F4-7811-4686-B7F5-34FB5490C694}" dt="2024-06-26T03:34:30.750" v="243"/>
          <ac:spMkLst>
            <pc:docMk/>
            <pc:sldMk cId="3058223183" sldId="1313"/>
            <ac:spMk id="41" creationId="{1E299398-8E15-4579-E0FD-CB89EDFC14E3}"/>
          </ac:spMkLst>
        </pc:spChg>
        <pc:spChg chg="del mod">
          <ac:chgData name="Trucks, Emma" userId="1d5fc234-470f-4117-aea2-0ddfd8cb12ea" providerId="ADAL" clId="{3227F0F4-7811-4686-B7F5-34FB5490C694}" dt="2024-06-26T03:34:30.750" v="239" actId="478"/>
          <ac:spMkLst>
            <pc:docMk/>
            <pc:sldMk cId="3058223183" sldId="1313"/>
            <ac:spMk id="44" creationId="{F735FD29-9CCC-6EC7-6729-CAAEDF313B38}"/>
          </ac:spMkLst>
        </pc:spChg>
        <pc:spChg chg="del mod">
          <ac:chgData name="Trucks, Emma" userId="1d5fc234-470f-4117-aea2-0ddfd8cb12ea" providerId="ADAL" clId="{3227F0F4-7811-4686-B7F5-34FB5490C694}" dt="2024-06-26T03:34:32.800" v="246" actId="478"/>
          <ac:spMkLst>
            <pc:docMk/>
            <pc:sldMk cId="3058223183" sldId="1313"/>
            <ac:spMk id="47" creationId="{E08FA920-6231-ABCD-B3CE-1B2ED4641E76}"/>
          </ac:spMkLst>
        </pc:spChg>
      </pc:sldChg>
      <pc:sldChg chg="modSp mod addCm delCm">
        <pc:chgData name="Trucks, Emma" userId="1d5fc234-470f-4117-aea2-0ddfd8cb12ea" providerId="ADAL" clId="{3227F0F4-7811-4686-B7F5-34FB5490C694}" dt="2024-06-26T15:30:22.700" v="4437"/>
        <pc:sldMkLst>
          <pc:docMk/>
          <pc:sldMk cId="3619694305" sldId="1314"/>
        </pc:sldMkLst>
        <pc:spChg chg="mod">
          <ac:chgData name="Trucks, Emma" userId="1d5fc234-470f-4117-aea2-0ddfd8cb12ea" providerId="ADAL" clId="{3227F0F4-7811-4686-B7F5-34FB5490C694}" dt="2024-06-26T05:12:41.862" v="3425" actId="403"/>
          <ac:spMkLst>
            <pc:docMk/>
            <pc:sldMk cId="3619694305" sldId="1314"/>
            <ac:spMk id="11" creationId="{00000000-0000-0000-0000-000000000000}"/>
          </ac:spMkLst>
        </pc:spChg>
        <pc:extLst>
          <p:ext xmlns:p="http://schemas.openxmlformats.org/presentationml/2006/main" uri="{D6D511B9-2390-475A-947B-AFAB55BFBCF1}">
            <pc226:cmChg xmlns:pc226="http://schemas.microsoft.com/office/powerpoint/2022/06/main/command" chg="add del">
              <pc226:chgData name="Trucks, Emma" userId="1d5fc234-470f-4117-aea2-0ddfd8cb12ea" providerId="ADAL" clId="{3227F0F4-7811-4686-B7F5-34FB5490C694}" dt="2024-06-26T15:30:22.700" v="4437"/>
              <pc2:cmMkLst xmlns:pc2="http://schemas.microsoft.com/office/powerpoint/2019/9/main/command">
                <pc:docMk/>
                <pc:sldMk cId="3619694305" sldId="1314"/>
                <pc2:cmMk id="{E6B7DF05-4F39-4ACB-8657-C04FC1FD300E}"/>
              </pc2:cmMkLst>
            </pc226:cmChg>
          </p:ext>
        </pc:extLst>
      </pc:sldChg>
      <pc:sldChg chg="modSp mod delCm modCm modNotesTx">
        <pc:chgData name="Trucks, Emma" userId="1d5fc234-470f-4117-aea2-0ddfd8cb12ea" providerId="ADAL" clId="{3227F0F4-7811-4686-B7F5-34FB5490C694}" dt="2024-06-26T04:46:27.982" v="1995" actId="114"/>
        <pc:sldMkLst>
          <pc:docMk/>
          <pc:sldMk cId="490194890" sldId="1315"/>
        </pc:sldMkLst>
        <pc:spChg chg="mod">
          <ac:chgData name="Trucks, Emma" userId="1d5fc234-470f-4117-aea2-0ddfd8cb12ea" providerId="ADAL" clId="{3227F0F4-7811-4686-B7F5-34FB5490C694}" dt="2024-06-24T15:34:25.012" v="225" actId="403"/>
          <ac:spMkLst>
            <pc:docMk/>
            <pc:sldMk cId="490194890" sldId="1315"/>
            <ac:spMk id="5" creationId="{00000000-0000-0000-0000-000000000000}"/>
          </ac:spMkLst>
        </pc:spChg>
        <pc:spChg chg="mod">
          <ac:chgData name="Trucks, Emma" userId="1d5fc234-470f-4117-aea2-0ddfd8cb12ea" providerId="ADAL" clId="{3227F0F4-7811-4686-B7F5-34FB5490C694}" dt="2024-06-26T04:46:27.982" v="1995" actId="114"/>
          <ac:spMkLst>
            <pc:docMk/>
            <pc:sldMk cId="490194890" sldId="1315"/>
            <ac:spMk id="6" creationId="{00000000-0000-0000-0000-000000000000}"/>
          </ac:spMkLst>
        </pc:spChg>
        <pc:spChg chg="mod">
          <ac:chgData name="Trucks, Emma" userId="1d5fc234-470f-4117-aea2-0ddfd8cb12ea" providerId="ADAL" clId="{3227F0F4-7811-4686-B7F5-34FB5490C694}" dt="2024-06-24T15:34:48.099" v="229" actId="404"/>
          <ac:spMkLst>
            <pc:docMk/>
            <pc:sldMk cId="490194890" sldId="1315"/>
            <ac:spMk id="7" creationId="{00000000-0000-0000-0000-000000000000}"/>
          </ac:spMkLst>
        </pc:spChg>
        <pc:spChg chg="mod">
          <ac:chgData name="Trucks, Emma" userId="1d5fc234-470f-4117-aea2-0ddfd8cb12ea" providerId="ADAL" clId="{3227F0F4-7811-4686-B7F5-34FB5490C694}" dt="2024-06-26T04:43:59.965" v="1929" actId="1036"/>
          <ac:spMkLst>
            <pc:docMk/>
            <pc:sldMk cId="490194890" sldId="1315"/>
            <ac:spMk id="18" creationId="{F5689B5B-7A18-B6EE-24F1-DA527A891429}"/>
          </ac:spMkLst>
        </pc:spChg>
        <pc:graphicFrameChg chg="mod">
          <ac:chgData name="Trucks, Emma" userId="1d5fc234-470f-4117-aea2-0ddfd8cb12ea" providerId="ADAL" clId="{3227F0F4-7811-4686-B7F5-34FB5490C694}" dt="2024-06-26T04:43:46.610" v="1922" actId="1038"/>
          <ac:graphicFrameMkLst>
            <pc:docMk/>
            <pc:sldMk cId="490194890" sldId="1315"/>
            <ac:graphicFrameMk id="17" creationId="{51EE7328-E464-29A1-E314-FD2B11B01237}"/>
          </ac:graphicFrameMkLst>
        </pc:graphicFrameChg>
        <pc:extLst>
          <p:ext xmlns:p="http://schemas.openxmlformats.org/presentationml/2006/main" uri="{D6D511B9-2390-475A-947B-AFAB55BFBCF1}">
            <pc226:cmChg xmlns:pc226="http://schemas.microsoft.com/office/powerpoint/2022/06/main/command" chg="del">
              <pc226:chgData name="Trucks, Emma" userId="1d5fc234-470f-4117-aea2-0ddfd8cb12ea" providerId="ADAL" clId="{3227F0F4-7811-4686-B7F5-34FB5490C694}" dt="2024-06-26T04:44:31.924" v="1930"/>
              <pc2:cmMkLst xmlns:pc2="http://schemas.microsoft.com/office/powerpoint/2019/9/main/command">
                <pc:docMk/>
                <pc:sldMk cId="490194890" sldId="1315"/>
                <pc2:cmMk id="{9FE1A1BE-8B5F-411D-8113-C993D4C636C7}"/>
              </pc2:cmMkLst>
              <pc226:cmRplyChg chg="add">
                <pc226:chgData name="Trucks, Emma" userId="1d5fc234-470f-4117-aea2-0ddfd8cb12ea" providerId="ADAL" clId="{3227F0F4-7811-4686-B7F5-34FB5490C694}" dt="2024-06-24T15:36:22.299" v="230"/>
                <pc2:cmRplyMkLst xmlns:pc2="http://schemas.microsoft.com/office/powerpoint/2019/9/main/command">
                  <pc:docMk/>
                  <pc:sldMk cId="490194890" sldId="1315"/>
                  <pc2:cmMk id="{9FE1A1BE-8B5F-411D-8113-C993D4C636C7}"/>
                  <pc2:cmRplyMk id="{B2BAA167-2D16-451B-AD48-01CE14F665AC}"/>
                </pc2:cmRplyMkLst>
              </pc226:cmRplyChg>
            </pc226:cmChg>
          </p:ext>
        </pc:extLst>
      </pc:sldChg>
      <pc:sldChg chg="modSp mod">
        <pc:chgData name="Trucks, Emma" userId="1d5fc234-470f-4117-aea2-0ddfd8cb12ea" providerId="ADAL" clId="{3227F0F4-7811-4686-B7F5-34FB5490C694}" dt="2024-06-26T04:50:50.232" v="2220" actId="114"/>
        <pc:sldMkLst>
          <pc:docMk/>
          <pc:sldMk cId="2950478527" sldId="1316"/>
        </pc:sldMkLst>
        <pc:spChg chg="mod">
          <ac:chgData name="Trucks, Emma" userId="1d5fc234-470f-4117-aea2-0ddfd8cb12ea" providerId="ADAL" clId="{3227F0F4-7811-4686-B7F5-34FB5490C694}" dt="2024-06-26T04:50:50.232" v="2220" actId="114"/>
          <ac:spMkLst>
            <pc:docMk/>
            <pc:sldMk cId="2950478527" sldId="1316"/>
            <ac:spMk id="6" creationId="{00000000-0000-0000-0000-000000000000}"/>
          </ac:spMkLst>
        </pc:spChg>
      </pc:sldChg>
      <pc:sldChg chg="modSp mod modNotesTx">
        <pc:chgData name="Trucks, Emma" userId="1d5fc234-470f-4117-aea2-0ddfd8cb12ea" providerId="ADAL" clId="{3227F0F4-7811-4686-B7F5-34FB5490C694}" dt="2024-06-26T15:42:37.664" v="4684" actId="20577"/>
        <pc:sldMkLst>
          <pc:docMk/>
          <pc:sldMk cId="309188757" sldId="1317"/>
        </pc:sldMkLst>
        <pc:spChg chg="mod">
          <ac:chgData name="Trucks, Emma" userId="1d5fc234-470f-4117-aea2-0ddfd8cb12ea" providerId="ADAL" clId="{3227F0F4-7811-4686-B7F5-34FB5490C694}" dt="2024-06-26T04:51:26.036" v="2228" actId="20577"/>
          <ac:spMkLst>
            <pc:docMk/>
            <pc:sldMk cId="309188757" sldId="1317"/>
            <ac:spMk id="6" creationId="{00000000-0000-0000-0000-000000000000}"/>
          </ac:spMkLst>
        </pc:spChg>
      </pc:sldChg>
      <pc:sldChg chg="addSp delSp modSp mod modNotesTx">
        <pc:chgData name="Trucks, Emma" userId="1d5fc234-470f-4117-aea2-0ddfd8cb12ea" providerId="ADAL" clId="{3227F0F4-7811-4686-B7F5-34FB5490C694}" dt="2024-06-26T05:03:41.146" v="2734" actId="20577"/>
        <pc:sldMkLst>
          <pc:docMk/>
          <pc:sldMk cId="1690372092" sldId="1318"/>
        </pc:sldMkLst>
        <pc:spChg chg="mod">
          <ac:chgData name="Trucks, Emma" userId="1d5fc234-470f-4117-aea2-0ddfd8cb12ea" providerId="ADAL" clId="{3227F0F4-7811-4686-B7F5-34FB5490C694}" dt="2024-06-26T05:03:28.106" v="2731" actId="20577"/>
          <ac:spMkLst>
            <pc:docMk/>
            <pc:sldMk cId="1690372092" sldId="1318"/>
            <ac:spMk id="3" creationId="{00000000-0000-0000-0000-000000000000}"/>
          </ac:spMkLst>
        </pc:spChg>
        <pc:spChg chg="del">
          <ac:chgData name="Trucks, Emma" userId="1d5fc234-470f-4117-aea2-0ddfd8cb12ea" providerId="ADAL" clId="{3227F0F4-7811-4686-B7F5-34FB5490C694}" dt="2024-06-26T05:01:25.098" v="2617" actId="478"/>
          <ac:spMkLst>
            <pc:docMk/>
            <pc:sldMk cId="1690372092" sldId="1318"/>
            <ac:spMk id="11" creationId="{67F88705-967A-E140-13EA-3A34FAB7CB3F}"/>
          </ac:spMkLst>
        </pc:spChg>
        <pc:spChg chg="add mod">
          <ac:chgData name="Trucks, Emma" userId="1d5fc234-470f-4117-aea2-0ddfd8cb12ea" providerId="ADAL" clId="{3227F0F4-7811-4686-B7F5-34FB5490C694}" dt="2024-06-26T05:01:46.448" v="2633" actId="5793"/>
          <ac:spMkLst>
            <pc:docMk/>
            <pc:sldMk cId="1690372092" sldId="1318"/>
            <ac:spMk id="12" creationId="{3C006144-ADCC-17CD-DBBA-8BC506B062B6}"/>
          </ac:spMkLst>
        </pc:spChg>
        <pc:spChg chg="mod">
          <ac:chgData name="Trucks, Emma" userId="1d5fc234-470f-4117-aea2-0ddfd8cb12ea" providerId="ADAL" clId="{3227F0F4-7811-4686-B7F5-34FB5490C694}" dt="2024-06-26T05:03:41.146" v="2734" actId="20577"/>
          <ac:spMkLst>
            <pc:docMk/>
            <pc:sldMk cId="1690372092" sldId="1318"/>
            <ac:spMk id="14" creationId="{7CD859B6-DA61-B5EF-CDC1-2C469C38EEC9}"/>
          </ac:spMkLst>
        </pc:spChg>
      </pc:sldChg>
      <pc:sldChg chg="modSp mod addCm delCm">
        <pc:chgData name="Trucks, Emma" userId="1d5fc234-470f-4117-aea2-0ddfd8cb12ea" providerId="ADAL" clId="{3227F0F4-7811-4686-B7F5-34FB5490C694}" dt="2024-06-26T04:42:17.669" v="1885" actId="404"/>
        <pc:sldMkLst>
          <pc:docMk/>
          <pc:sldMk cId="902485280" sldId="1321"/>
        </pc:sldMkLst>
        <pc:spChg chg="mod">
          <ac:chgData name="Trucks, Emma" userId="1d5fc234-470f-4117-aea2-0ddfd8cb12ea" providerId="ADAL" clId="{3227F0F4-7811-4686-B7F5-34FB5490C694}" dt="2024-06-26T04:42:17.669" v="1885" actId="404"/>
          <ac:spMkLst>
            <pc:docMk/>
            <pc:sldMk cId="902485280" sldId="1321"/>
            <ac:spMk id="4" creationId="{00000000-0000-0000-0000-000000000000}"/>
          </ac:spMkLst>
        </pc:spChg>
        <pc:graphicFrameChg chg="mod">
          <ac:chgData name="Trucks, Emma" userId="1d5fc234-470f-4117-aea2-0ddfd8cb12ea" providerId="ADAL" clId="{3227F0F4-7811-4686-B7F5-34FB5490C694}" dt="2024-06-26T04:40:58.801" v="1849" actId="20577"/>
          <ac:graphicFrameMkLst>
            <pc:docMk/>
            <pc:sldMk cId="902485280" sldId="1321"/>
            <ac:graphicFrameMk id="14" creationId="{FC0530BD-A235-A993-6533-30B0AE743FA5}"/>
          </ac:graphicFrameMkLst>
        </pc:graphicFrameChg>
        <pc:extLst>
          <p:ext xmlns:p="http://schemas.openxmlformats.org/presentationml/2006/main" uri="{D6D511B9-2390-475A-947B-AFAB55BFBCF1}">
            <pc226:cmChg xmlns:pc226="http://schemas.microsoft.com/office/powerpoint/2022/06/main/command" chg="del">
              <pc226:chgData name="Trucks, Emma" userId="1d5fc234-470f-4117-aea2-0ddfd8cb12ea" providerId="ADAL" clId="{3227F0F4-7811-4686-B7F5-34FB5490C694}" dt="2024-06-26T04:40:41.830" v="1830"/>
              <pc2:cmMkLst xmlns:pc2="http://schemas.microsoft.com/office/powerpoint/2019/9/main/command">
                <pc:docMk/>
                <pc:sldMk cId="902485280" sldId="1321"/>
                <pc2:cmMk id="{9DF4A836-B133-4CF9-868E-AE5CDFFD5314}"/>
              </pc2:cmMkLst>
            </pc226:cmChg>
            <pc226:cmChg xmlns:pc226="http://schemas.microsoft.com/office/powerpoint/2022/06/main/command" chg="add del">
              <pc226:chgData name="Trucks, Emma" userId="1d5fc234-470f-4117-aea2-0ddfd8cb12ea" providerId="ADAL" clId="{3227F0F4-7811-4686-B7F5-34FB5490C694}" dt="2024-06-26T04:40:50.731" v="1831"/>
              <pc2:cmMkLst xmlns:pc2="http://schemas.microsoft.com/office/powerpoint/2019/9/main/command">
                <pc:docMk/>
                <pc:sldMk cId="902485280" sldId="1321"/>
                <pc2:cmMk id="{272E5569-F7E1-4E4B-8E43-67AA5E9A5CEF}"/>
              </pc2:cmMkLst>
            </pc226:cmChg>
          </p:ext>
        </pc:extLst>
      </pc:sldChg>
      <pc:sldChg chg="modNotesTx">
        <pc:chgData name="Trucks, Emma" userId="1d5fc234-470f-4117-aea2-0ddfd8cb12ea" providerId="ADAL" clId="{3227F0F4-7811-4686-B7F5-34FB5490C694}" dt="2024-06-26T05:06:13.100" v="2887" actId="20577"/>
        <pc:sldMkLst>
          <pc:docMk/>
          <pc:sldMk cId="196724725" sldId="1322"/>
        </pc:sldMkLst>
      </pc:sldChg>
      <pc:sldChg chg="modNotesTx">
        <pc:chgData name="Trucks, Emma" userId="1d5fc234-470f-4117-aea2-0ddfd8cb12ea" providerId="ADAL" clId="{3227F0F4-7811-4686-B7F5-34FB5490C694}" dt="2024-06-26T05:06:37.407" v="2925" actId="20577"/>
        <pc:sldMkLst>
          <pc:docMk/>
          <pc:sldMk cId="3506628826" sldId="1323"/>
        </pc:sldMkLst>
      </pc:sldChg>
      <pc:sldChg chg="addSp modSp mod">
        <pc:chgData name="Trucks, Emma" userId="1d5fc234-470f-4117-aea2-0ddfd8cb12ea" providerId="ADAL" clId="{3227F0F4-7811-4686-B7F5-34FB5490C694}" dt="2024-06-26T15:11:55.248" v="4415" actId="20577"/>
        <pc:sldMkLst>
          <pc:docMk/>
          <pc:sldMk cId="380450765" sldId="1325"/>
        </pc:sldMkLst>
        <pc:spChg chg="add mod">
          <ac:chgData name="Trucks, Emma" userId="1d5fc234-470f-4117-aea2-0ddfd8cb12ea" providerId="ADAL" clId="{3227F0F4-7811-4686-B7F5-34FB5490C694}" dt="2024-06-26T15:11:55.248" v="4415" actId="20577"/>
          <ac:spMkLst>
            <pc:docMk/>
            <pc:sldMk cId="380450765" sldId="1325"/>
            <ac:spMk id="5" creationId="{A4C34DFD-112B-4297-7281-B8976D15CA19}"/>
          </ac:spMkLst>
        </pc:spChg>
        <pc:spChg chg="mod">
          <ac:chgData name="Trucks, Emma" userId="1d5fc234-470f-4117-aea2-0ddfd8cb12ea" providerId="ADAL" clId="{3227F0F4-7811-4686-B7F5-34FB5490C694}" dt="2024-06-26T15:11:12.241" v="4383" actId="20577"/>
          <ac:spMkLst>
            <pc:docMk/>
            <pc:sldMk cId="380450765" sldId="1325"/>
            <ac:spMk id="24" creationId="{71046074-1009-3CC6-AA30-B7E6B67E827A}"/>
          </ac:spMkLst>
        </pc:spChg>
        <pc:spChg chg="mod">
          <ac:chgData name="Trucks, Emma" userId="1d5fc234-470f-4117-aea2-0ddfd8cb12ea" providerId="ADAL" clId="{3227F0F4-7811-4686-B7F5-34FB5490C694}" dt="2024-06-26T15:11:15.113" v="4384" actId="20577"/>
          <ac:spMkLst>
            <pc:docMk/>
            <pc:sldMk cId="380450765" sldId="1325"/>
            <ac:spMk id="25" creationId="{A7F3D0BF-3D34-1099-4C36-E55DC408435C}"/>
          </ac:spMkLst>
        </pc:spChg>
      </pc:sldChg>
      <pc:sldChg chg="modSp mod modNotesTx">
        <pc:chgData name="Trucks, Emma" userId="1d5fc234-470f-4117-aea2-0ddfd8cb12ea" providerId="ADAL" clId="{3227F0F4-7811-4686-B7F5-34FB5490C694}" dt="2024-06-26T15:43:59.076" v="4690" actId="20577"/>
        <pc:sldMkLst>
          <pc:docMk/>
          <pc:sldMk cId="339412141" sldId="1326"/>
        </pc:sldMkLst>
        <pc:spChg chg="mod">
          <ac:chgData name="Trucks, Emma" userId="1d5fc234-470f-4117-aea2-0ddfd8cb12ea" providerId="ADAL" clId="{3227F0F4-7811-4686-B7F5-34FB5490C694}" dt="2024-06-26T05:09:11.233" v="3125" actId="20577"/>
          <ac:spMkLst>
            <pc:docMk/>
            <pc:sldMk cId="339412141" sldId="1326"/>
            <ac:spMk id="2" creationId="{C4548144-1B43-D0F8-5C82-95726C809172}"/>
          </ac:spMkLst>
        </pc:spChg>
        <pc:spChg chg="mod">
          <ac:chgData name="Trucks, Emma" userId="1d5fc234-470f-4117-aea2-0ddfd8cb12ea" providerId="ADAL" clId="{3227F0F4-7811-4686-B7F5-34FB5490C694}" dt="2024-06-26T05:23:42.794" v="3881" actId="20577"/>
          <ac:spMkLst>
            <pc:docMk/>
            <pc:sldMk cId="339412141" sldId="1326"/>
            <ac:spMk id="7" creationId="{00000000-0000-0000-0000-000000000000}"/>
          </ac:spMkLst>
        </pc:spChg>
      </pc:sldChg>
      <pc:sldChg chg="ord modNotesTx">
        <pc:chgData name="Trucks, Emma" userId="1d5fc234-470f-4117-aea2-0ddfd8cb12ea" providerId="ADAL" clId="{3227F0F4-7811-4686-B7F5-34FB5490C694}" dt="2024-06-26T03:39:00.585" v="277" actId="6549"/>
        <pc:sldMkLst>
          <pc:docMk/>
          <pc:sldMk cId="4061270452" sldId="1327"/>
        </pc:sldMkLst>
      </pc:sldChg>
      <pc:sldChg chg="addSp modSp mod ord delCm modCm">
        <pc:chgData name="Trucks, Emma" userId="1d5fc234-470f-4117-aea2-0ddfd8cb12ea" providerId="ADAL" clId="{3227F0F4-7811-4686-B7F5-34FB5490C694}" dt="2024-06-26T04:35:54.110" v="1829" actId="108"/>
        <pc:sldMkLst>
          <pc:docMk/>
          <pc:sldMk cId="906776188" sldId="1328"/>
        </pc:sldMkLst>
        <pc:spChg chg="mod">
          <ac:chgData name="Trucks, Emma" userId="1d5fc234-470f-4117-aea2-0ddfd8cb12ea" providerId="ADAL" clId="{3227F0F4-7811-4686-B7F5-34FB5490C694}" dt="2024-06-26T04:35:54.110" v="1829" actId="108"/>
          <ac:spMkLst>
            <pc:docMk/>
            <pc:sldMk cId="906776188" sldId="1328"/>
            <ac:spMk id="3" creationId="{00000000-0000-0000-0000-000000000000}"/>
          </ac:spMkLst>
        </pc:spChg>
        <pc:spChg chg="mod">
          <ac:chgData name="Trucks, Emma" userId="1d5fc234-470f-4117-aea2-0ddfd8cb12ea" providerId="ADAL" clId="{3227F0F4-7811-4686-B7F5-34FB5490C694}" dt="2024-06-26T04:29:35.257" v="1359" actId="1076"/>
          <ac:spMkLst>
            <pc:docMk/>
            <pc:sldMk cId="906776188" sldId="1328"/>
            <ac:spMk id="11" creationId="{00000000-0000-0000-0000-000000000000}"/>
          </ac:spMkLst>
        </pc:spChg>
        <pc:picChg chg="add mod">
          <ac:chgData name="Trucks, Emma" userId="1d5fc234-470f-4117-aea2-0ddfd8cb12ea" providerId="ADAL" clId="{3227F0F4-7811-4686-B7F5-34FB5490C694}" dt="2024-06-26T04:24:23.095" v="1111" actId="14100"/>
          <ac:picMkLst>
            <pc:docMk/>
            <pc:sldMk cId="906776188" sldId="1328"/>
            <ac:picMk id="5" creationId="{5DFB20A7-A9D5-A953-DD04-C26C74D800D3}"/>
          </ac:picMkLst>
        </pc:picChg>
        <pc:extLst>
          <p:ext xmlns:p="http://schemas.openxmlformats.org/presentationml/2006/main" uri="{D6D511B9-2390-475A-947B-AFAB55BFBCF1}">
            <pc226:cmChg xmlns:pc226="http://schemas.microsoft.com/office/powerpoint/2022/06/main/command" chg="del">
              <pc226:chgData name="Trucks, Emma" userId="1d5fc234-470f-4117-aea2-0ddfd8cb12ea" providerId="ADAL" clId="{3227F0F4-7811-4686-B7F5-34FB5490C694}" dt="2024-06-26T04:29:39.661" v="1360"/>
              <pc2:cmMkLst xmlns:pc2="http://schemas.microsoft.com/office/powerpoint/2019/9/main/command">
                <pc:docMk/>
                <pc:sldMk cId="906776188" sldId="1328"/>
                <pc2:cmMk id="{B55E9399-D293-48C8-ACFF-1B819E350166}"/>
              </pc2:cmMkLst>
              <pc226:cmRplyChg chg="add">
                <pc226:chgData name="Trucks, Emma" userId="1d5fc234-470f-4117-aea2-0ddfd8cb12ea" providerId="ADAL" clId="{3227F0F4-7811-4686-B7F5-34FB5490C694}" dt="2024-06-24T15:33:46.336" v="223"/>
                <pc2:cmRplyMkLst xmlns:pc2="http://schemas.microsoft.com/office/powerpoint/2019/9/main/command">
                  <pc:docMk/>
                  <pc:sldMk cId="906776188" sldId="1328"/>
                  <pc2:cmMk id="{B55E9399-D293-48C8-ACFF-1B819E350166}"/>
                  <pc2:cmRplyMk id="{E2DAA65A-6977-4C0E-86CC-54E2C190024A}"/>
                </pc2:cmRplyMkLst>
              </pc226:cmRplyChg>
            </pc226:cmChg>
          </p:ext>
        </pc:extLst>
      </pc:sldChg>
      <pc:sldChg chg="modSp mod modNotesTx">
        <pc:chgData name="Trucks, Emma" userId="1d5fc234-470f-4117-aea2-0ddfd8cb12ea" providerId="ADAL" clId="{3227F0F4-7811-4686-B7F5-34FB5490C694}" dt="2024-06-26T15:18:44.570" v="4427" actId="404"/>
        <pc:sldMkLst>
          <pc:docMk/>
          <pc:sldMk cId="1300543525" sldId="1329"/>
        </pc:sldMkLst>
        <pc:spChg chg="mod">
          <ac:chgData name="Trucks, Emma" userId="1d5fc234-470f-4117-aea2-0ddfd8cb12ea" providerId="ADAL" clId="{3227F0F4-7811-4686-B7F5-34FB5490C694}" dt="2024-06-26T15:18:44.570" v="4427" actId="404"/>
          <ac:spMkLst>
            <pc:docMk/>
            <pc:sldMk cId="1300543525" sldId="1329"/>
            <ac:spMk id="2" creationId="{00000000-0000-0000-0000-000000000000}"/>
          </ac:spMkLst>
        </pc:spChg>
      </pc:sldChg>
      <pc:sldChg chg="modSp mod delCm">
        <pc:chgData name="Trucks, Emma" userId="1d5fc234-470f-4117-aea2-0ddfd8cb12ea" providerId="ADAL" clId="{3227F0F4-7811-4686-B7F5-34FB5490C694}" dt="2024-06-26T03:35:39.930" v="247"/>
        <pc:sldMkLst>
          <pc:docMk/>
          <pc:sldMk cId="3791087871" sldId="1330"/>
        </pc:sldMkLst>
        <pc:spChg chg="mod">
          <ac:chgData name="Trucks, Emma" userId="1d5fc234-470f-4117-aea2-0ddfd8cb12ea" providerId="ADAL" clId="{3227F0F4-7811-4686-B7F5-34FB5490C694}" dt="2024-06-20T16:12:06.388" v="2" actId="20577"/>
          <ac:spMkLst>
            <pc:docMk/>
            <pc:sldMk cId="3791087871" sldId="1330"/>
            <ac:spMk id="20" creationId="{6E5BD544-4221-4614-99CF-52501CAFEACA}"/>
          </ac:spMkLst>
        </pc:spChg>
        <pc:extLst>
          <p:ext xmlns:p="http://schemas.openxmlformats.org/presentationml/2006/main" uri="{D6D511B9-2390-475A-947B-AFAB55BFBCF1}">
            <pc226:cmChg xmlns:pc226="http://schemas.microsoft.com/office/powerpoint/2022/06/main/command" chg="del">
              <pc226:chgData name="Trucks, Emma" userId="1d5fc234-470f-4117-aea2-0ddfd8cb12ea" providerId="ADAL" clId="{3227F0F4-7811-4686-B7F5-34FB5490C694}" dt="2024-06-26T03:35:39.930" v="247"/>
              <pc2:cmMkLst xmlns:pc2="http://schemas.microsoft.com/office/powerpoint/2019/9/main/command">
                <pc:docMk/>
                <pc:sldMk cId="3791087871" sldId="1330"/>
                <pc2:cmMk id="{8F7C4059-86EC-4B3A-B442-1726289FDA44}"/>
              </pc2:cmMkLst>
            </pc226:cmChg>
          </p:ext>
        </pc:extLst>
      </pc:sldChg>
      <pc:sldChg chg="del mod ord modShow addCm modCm">
        <pc:chgData name="Trucks, Emma" userId="1d5fc234-470f-4117-aea2-0ddfd8cb12ea" providerId="ADAL" clId="{3227F0F4-7811-4686-B7F5-34FB5490C694}" dt="2024-06-26T03:40:04.789" v="278" actId="47"/>
        <pc:sldMkLst>
          <pc:docMk/>
          <pc:sldMk cId="1226294704" sldId="1331"/>
        </pc:sldMkLst>
        <pc:extLst>
          <p:ext xmlns:p="http://schemas.openxmlformats.org/presentationml/2006/main" uri="{D6D511B9-2390-475A-947B-AFAB55BFBCF1}">
            <pc226:cmChg xmlns:pc226="http://schemas.microsoft.com/office/powerpoint/2022/06/main/command" chg="add">
              <pc226:chgData name="Trucks, Emma" userId="1d5fc234-470f-4117-aea2-0ddfd8cb12ea" providerId="ADAL" clId="{3227F0F4-7811-4686-B7F5-34FB5490C694}" dt="2024-06-20T16:14:47.331" v="7"/>
              <pc2:cmMkLst xmlns:pc2="http://schemas.microsoft.com/office/powerpoint/2019/9/main/command">
                <pc:docMk/>
                <pc:sldMk cId="1226294704" sldId="1331"/>
                <pc2:cmMk id="{95B8CFCF-50B4-486F-9D8D-21A042E18A00}"/>
              </pc2:cmMkLst>
              <pc226:cmRplyChg chg="add">
                <pc226:chgData name="Trucks, Emma" userId="1d5fc234-470f-4117-aea2-0ddfd8cb12ea" providerId="ADAL" clId="{3227F0F4-7811-4686-B7F5-34FB5490C694}" dt="2024-06-20T16:14:47.331" v="7"/>
                <pc2:cmRplyMkLst xmlns:pc2="http://schemas.microsoft.com/office/powerpoint/2019/9/main/command">
                  <pc:docMk/>
                  <pc:sldMk cId="1226294704" sldId="1331"/>
                  <pc2:cmMk id="{95B8CFCF-50B4-486F-9D8D-21A042E18A00}"/>
                  <pc2:cmRplyMk id="{0A65DC82-4133-4583-9D75-174B4DF1E2DD}"/>
                </pc2:cmRplyMkLst>
              </pc226:cmRplyChg>
            </pc226:cmChg>
          </p:ext>
        </pc:extLst>
      </pc:sldChg>
      <pc:sldChg chg="modSp mod modNotesTx">
        <pc:chgData name="Trucks, Emma" userId="1d5fc234-470f-4117-aea2-0ddfd8cb12ea" providerId="ADAL" clId="{3227F0F4-7811-4686-B7F5-34FB5490C694}" dt="2024-06-26T15:18:32.290" v="4425" actId="404"/>
        <pc:sldMkLst>
          <pc:docMk/>
          <pc:sldMk cId="397935996" sldId="1333"/>
        </pc:sldMkLst>
        <pc:spChg chg="mod">
          <ac:chgData name="Trucks, Emma" userId="1d5fc234-470f-4117-aea2-0ddfd8cb12ea" providerId="ADAL" clId="{3227F0F4-7811-4686-B7F5-34FB5490C694}" dt="2024-06-26T15:18:32.290" v="4425" actId="404"/>
          <ac:spMkLst>
            <pc:docMk/>
            <pc:sldMk cId="397935996" sldId="1333"/>
            <ac:spMk id="2" creationId="{00000000-0000-0000-0000-000000000000}"/>
          </ac:spMkLst>
        </pc:spChg>
      </pc:sldChg>
      <pc:sldChg chg="modSp mod addCm delCm">
        <pc:chgData name="Trucks, Emma" userId="1d5fc234-470f-4117-aea2-0ddfd8cb12ea" providerId="ADAL" clId="{3227F0F4-7811-4686-B7F5-34FB5490C694}" dt="2024-06-26T15:30:14.273" v="4436"/>
        <pc:sldMkLst>
          <pc:docMk/>
          <pc:sldMk cId="2611093298" sldId="1334"/>
        </pc:sldMkLst>
        <pc:spChg chg="mod">
          <ac:chgData name="Trucks, Emma" userId="1d5fc234-470f-4117-aea2-0ddfd8cb12ea" providerId="ADAL" clId="{3227F0F4-7811-4686-B7F5-34FB5490C694}" dt="2024-06-26T05:12:22.947" v="3421" actId="313"/>
          <ac:spMkLst>
            <pc:docMk/>
            <pc:sldMk cId="2611093298" sldId="1334"/>
            <ac:spMk id="4" creationId="{6C1C043C-5D46-F30F-41C9-510DE43B5C7F}"/>
          </ac:spMkLst>
        </pc:spChg>
        <pc:extLst>
          <p:ext xmlns:p="http://schemas.openxmlformats.org/presentationml/2006/main" uri="{D6D511B9-2390-475A-947B-AFAB55BFBCF1}">
            <pc226:cmChg xmlns:pc226="http://schemas.microsoft.com/office/powerpoint/2022/06/main/command" chg="add del">
              <pc226:chgData name="Trucks, Emma" userId="1d5fc234-470f-4117-aea2-0ddfd8cb12ea" providerId="ADAL" clId="{3227F0F4-7811-4686-B7F5-34FB5490C694}" dt="2024-06-26T15:30:14.273" v="4436"/>
              <pc2:cmMkLst xmlns:pc2="http://schemas.microsoft.com/office/powerpoint/2019/9/main/command">
                <pc:docMk/>
                <pc:sldMk cId="2611093298" sldId="1334"/>
                <pc2:cmMk id="{47C2C897-9612-47F0-A847-569485DF8654}"/>
              </pc2:cmMkLst>
            </pc226:cmChg>
          </p:ext>
        </pc:extLst>
      </pc:sldChg>
      <pc:sldChg chg="addSp modSp mod">
        <pc:chgData name="Trucks, Emma" userId="1d5fc234-470f-4117-aea2-0ddfd8cb12ea" providerId="ADAL" clId="{3227F0F4-7811-4686-B7F5-34FB5490C694}" dt="2024-06-26T15:14:10.490" v="4422" actId="207"/>
        <pc:sldMkLst>
          <pc:docMk/>
          <pc:sldMk cId="581600744" sldId="1335"/>
        </pc:sldMkLst>
        <pc:spChg chg="add mod ord">
          <ac:chgData name="Trucks, Emma" userId="1d5fc234-470f-4117-aea2-0ddfd8cb12ea" providerId="ADAL" clId="{3227F0F4-7811-4686-B7F5-34FB5490C694}" dt="2024-06-26T03:58:35.283" v="546" actId="170"/>
          <ac:spMkLst>
            <pc:docMk/>
            <pc:sldMk cId="581600744" sldId="1335"/>
            <ac:spMk id="4" creationId="{212D84A2-29C9-EB01-C1B3-D9D260C9D9A6}"/>
          </ac:spMkLst>
        </pc:spChg>
        <pc:spChg chg="ord">
          <ac:chgData name="Trucks, Emma" userId="1d5fc234-470f-4117-aea2-0ddfd8cb12ea" providerId="ADAL" clId="{3227F0F4-7811-4686-B7F5-34FB5490C694}" dt="2024-06-26T03:59:03.129" v="551" actId="170"/>
          <ac:spMkLst>
            <pc:docMk/>
            <pc:sldMk cId="581600744" sldId="1335"/>
            <ac:spMk id="6" creationId="{00000000-0000-0000-0000-000000000000}"/>
          </ac:spMkLst>
        </pc:spChg>
        <pc:graphicFrameChg chg="mod modGraphic">
          <ac:chgData name="Trucks, Emma" userId="1d5fc234-470f-4117-aea2-0ddfd8cb12ea" providerId="ADAL" clId="{3227F0F4-7811-4686-B7F5-34FB5490C694}" dt="2024-06-26T15:14:10.490" v="4422" actId="207"/>
          <ac:graphicFrameMkLst>
            <pc:docMk/>
            <pc:sldMk cId="581600744" sldId="1335"/>
            <ac:graphicFrameMk id="5" creationId="{20292951-F207-FCC8-9946-9EAC815C85BA}"/>
          </ac:graphicFrameMkLst>
        </pc:graphicFrameChg>
      </pc:sldChg>
      <pc:sldChg chg="del">
        <pc:chgData name="Trucks, Emma" userId="1d5fc234-470f-4117-aea2-0ddfd8cb12ea" providerId="ADAL" clId="{3227F0F4-7811-4686-B7F5-34FB5490C694}" dt="2024-06-26T05:13:47.905" v="3430" actId="47"/>
        <pc:sldMkLst>
          <pc:docMk/>
          <pc:sldMk cId="4047718918" sldId="1336"/>
        </pc:sldMkLst>
      </pc:sldChg>
      <pc:sldChg chg="modSp mod modNotesTx">
        <pc:chgData name="Trucks, Emma" userId="1d5fc234-470f-4117-aea2-0ddfd8cb12ea" providerId="ADAL" clId="{3227F0F4-7811-4686-B7F5-34FB5490C694}" dt="2024-06-26T04:50:29.605" v="2190" actId="114"/>
        <pc:sldMkLst>
          <pc:docMk/>
          <pc:sldMk cId="4097520494" sldId="1337"/>
        </pc:sldMkLst>
        <pc:spChg chg="mod">
          <ac:chgData name="Trucks, Emma" userId="1d5fc234-470f-4117-aea2-0ddfd8cb12ea" providerId="ADAL" clId="{3227F0F4-7811-4686-B7F5-34FB5490C694}" dt="2024-06-26T04:50:29.605" v="2190" actId="114"/>
          <ac:spMkLst>
            <pc:docMk/>
            <pc:sldMk cId="4097520494" sldId="1337"/>
            <ac:spMk id="6" creationId="{00000000-0000-0000-0000-000000000000}"/>
          </ac:spMkLst>
        </pc:spChg>
      </pc:sldChg>
      <pc:sldChg chg="modSp mod modCm modNotesTx">
        <pc:chgData name="Trucks, Emma" userId="1d5fc234-470f-4117-aea2-0ddfd8cb12ea" providerId="ADAL" clId="{3227F0F4-7811-4686-B7F5-34FB5490C694}" dt="2024-06-26T05:39:54.438" v="4375"/>
        <pc:sldMkLst>
          <pc:docMk/>
          <pc:sldMk cId="1432138005" sldId="1339"/>
        </pc:sldMkLst>
        <pc:spChg chg="mod">
          <ac:chgData name="Trucks, Emma" userId="1d5fc234-470f-4117-aea2-0ddfd8cb12ea" providerId="ADAL" clId="{3227F0F4-7811-4686-B7F5-34FB5490C694}" dt="2024-06-26T04:53:40.445" v="2328" actId="33524"/>
          <ac:spMkLst>
            <pc:docMk/>
            <pc:sldMk cId="1432138005" sldId="1339"/>
            <ac:spMk id="12" creationId="{72B94DA0-8C95-220C-11BB-827B357D88EA}"/>
          </ac:spMkLst>
        </pc:spChg>
        <pc:graphicFrameChg chg="mod modGraphic">
          <ac:chgData name="Trucks, Emma" userId="1d5fc234-470f-4117-aea2-0ddfd8cb12ea" providerId="ADAL" clId="{3227F0F4-7811-4686-B7F5-34FB5490C694}" dt="2024-06-26T04:52:28.734" v="2292" actId="20577"/>
          <ac:graphicFrameMkLst>
            <pc:docMk/>
            <pc:sldMk cId="1432138005" sldId="1339"/>
            <ac:graphicFrameMk id="15" creationId="{54557C97-BCAE-0384-AA6A-A451EBEF9491}"/>
          </ac:graphicFrameMkLst>
        </pc:graphicFrameChg>
        <pc:extLst>
          <p:ext xmlns:p="http://schemas.openxmlformats.org/presentationml/2006/main" uri="{D6D511B9-2390-475A-947B-AFAB55BFBCF1}">
            <pc226:cmChg xmlns:pc226="http://schemas.microsoft.com/office/powerpoint/2022/06/main/command" chg="">
              <pc226:chgData name="Trucks, Emma" userId="1d5fc234-470f-4117-aea2-0ddfd8cb12ea" providerId="ADAL" clId="{3227F0F4-7811-4686-B7F5-34FB5490C694}" dt="2024-06-26T05:39:54.438" v="4375"/>
              <pc2:cmMkLst xmlns:pc2="http://schemas.microsoft.com/office/powerpoint/2019/9/main/command">
                <pc:docMk/>
                <pc:sldMk cId="1432138005" sldId="1339"/>
                <pc2:cmMk id="{46FAFDDD-0B18-4C7B-A927-66612BAD4884}"/>
              </pc2:cmMkLst>
              <pc226:cmRplyChg chg="add">
                <pc226:chgData name="Trucks, Emma" userId="1d5fc234-470f-4117-aea2-0ddfd8cb12ea" providerId="ADAL" clId="{3227F0F4-7811-4686-B7F5-34FB5490C694}" dt="2024-06-26T05:39:54.438" v="4375"/>
                <pc2:cmRplyMkLst xmlns:pc2="http://schemas.microsoft.com/office/powerpoint/2019/9/main/command">
                  <pc:docMk/>
                  <pc:sldMk cId="1432138005" sldId="1339"/>
                  <pc2:cmMk id="{46FAFDDD-0B18-4C7B-A927-66612BAD4884}"/>
                  <pc2:cmRplyMk id="{726799E3-4949-4868-A6C1-A0DAACCD2C79}"/>
                </pc2:cmRplyMkLst>
              </pc226:cmRplyChg>
            </pc226:cmChg>
          </p:ext>
        </pc:extLst>
      </pc:sldChg>
      <pc:sldChg chg="del">
        <pc:chgData name="Trucks, Emma" userId="1d5fc234-470f-4117-aea2-0ddfd8cb12ea" providerId="ADAL" clId="{3227F0F4-7811-4686-B7F5-34FB5490C694}" dt="2024-06-26T04:59:16.306" v="2407" actId="47"/>
        <pc:sldMkLst>
          <pc:docMk/>
          <pc:sldMk cId="649992155" sldId="1341"/>
        </pc:sldMkLst>
      </pc:sldChg>
      <pc:sldChg chg="modSp mod">
        <pc:chgData name="Trucks, Emma" userId="1d5fc234-470f-4117-aea2-0ddfd8cb12ea" providerId="ADAL" clId="{3227F0F4-7811-4686-B7F5-34FB5490C694}" dt="2024-06-26T04:56:32.400" v="2397" actId="6549"/>
        <pc:sldMkLst>
          <pc:docMk/>
          <pc:sldMk cId="1679713216" sldId="1342"/>
        </pc:sldMkLst>
        <pc:spChg chg="mod">
          <ac:chgData name="Trucks, Emma" userId="1d5fc234-470f-4117-aea2-0ddfd8cb12ea" providerId="ADAL" clId="{3227F0F4-7811-4686-B7F5-34FB5490C694}" dt="2024-06-26T04:56:32.400" v="2397" actId="6549"/>
          <ac:spMkLst>
            <pc:docMk/>
            <pc:sldMk cId="1679713216" sldId="1342"/>
            <ac:spMk id="2" creationId="{00000000-0000-0000-0000-000000000000}"/>
          </ac:spMkLst>
        </pc:spChg>
        <pc:spChg chg="mod">
          <ac:chgData name="Trucks, Emma" userId="1d5fc234-470f-4117-aea2-0ddfd8cb12ea" providerId="ADAL" clId="{3227F0F4-7811-4686-B7F5-34FB5490C694}" dt="2024-06-26T04:56:05.069" v="2376" actId="20577"/>
          <ac:spMkLst>
            <pc:docMk/>
            <pc:sldMk cId="1679713216" sldId="1342"/>
            <ac:spMk id="12" creationId="{72B94DA0-8C95-220C-11BB-827B357D88EA}"/>
          </ac:spMkLst>
        </pc:spChg>
      </pc:sldChg>
      <pc:sldChg chg="addSp delSp modSp add mod modShow modNotesTx">
        <pc:chgData name="Trucks, Emma" userId="1d5fc234-470f-4117-aea2-0ddfd8cb12ea" providerId="ADAL" clId="{3227F0F4-7811-4686-B7F5-34FB5490C694}" dt="2024-06-26T05:23:11.022" v="3873" actId="20577"/>
        <pc:sldMkLst>
          <pc:docMk/>
          <pc:sldMk cId="3192446768" sldId="1343"/>
        </pc:sldMkLst>
        <pc:spChg chg="mod">
          <ac:chgData name="Trucks, Emma" userId="1d5fc234-470f-4117-aea2-0ddfd8cb12ea" providerId="ADAL" clId="{3227F0F4-7811-4686-B7F5-34FB5490C694}" dt="2024-06-26T05:14:58.817" v="3566" actId="20577"/>
          <ac:spMkLst>
            <pc:docMk/>
            <pc:sldMk cId="3192446768" sldId="1343"/>
            <ac:spMk id="2" creationId="{00000000-0000-0000-0000-000000000000}"/>
          </ac:spMkLst>
        </pc:spChg>
        <pc:spChg chg="del mod">
          <ac:chgData name="Trucks, Emma" userId="1d5fc234-470f-4117-aea2-0ddfd8cb12ea" providerId="ADAL" clId="{3227F0F4-7811-4686-B7F5-34FB5490C694}" dt="2024-06-26T05:21:04.790" v="3651" actId="478"/>
          <ac:spMkLst>
            <pc:docMk/>
            <pc:sldMk cId="3192446768" sldId="1343"/>
            <ac:spMk id="3" creationId="{00000000-0000-0000-0000-000000000000}"/>
          </ac:spMkLst>
        </pc:spChg>
        <pc:spChg chg="del">
          <ac:chgData name="Trucks, Emma" userId="1d5fc234-470f-4117-aea2-0ddfd8cb12ea" providerId="ADAL" clId="{3227F0F4-7811-4686-B7F5-34FB5490C694}" dt="2024-06-26T05:22:12.148" v="3763" actId="478"/>
          <ac:spMkLst>
            <pc:docMk/>
            <pc:sldMk cId="3192446768" sldId="1343"/>
            <ac:spMk id="4" creationId="{00000000-0000-0000-0000-000000000000}"/>
          </ac:spMkLst>
        </pc:spChg>
        <pc:spChg chg="mod">
          <ac:chgData name="Trucks, Emma" userId="1d5fc234-470f-4117-aea2-0ddfd8cb12ea" providerId="ADAL" clId="{3227F0F4-7811-4686-B7F5-34FB5490C694}" dt="2024-06-26T05:22:55.129" v="3869" actId="20577"/>
          <ac:spMkLst>
            <pc:docMk/>
            <pc:sldMk cId="3192446768" sldId="1343"/>
            <ac:spMk id="7" creationId="{00000000-0000-0000-0000-000000000000}"/>
          </ac:spMkLst>
        </pc:spChg>
        <pc:spChg chg="del mod">
          <ac:chgData name="Trucks, Emma" userId="1d5fc234-470f-4117-aea2-0ddfd8cb12ea" providerId="ADAL" clId="{3227F0F4-7811-4686-B7F5-34FB5490C694}" dt="2024-06-26T05:22:01.685" v="3762" actId="478"/>
          <ac:spMkLst>
            <pc:docMk/>
            <pc:sldMk cId="3192446768" sldId="1343"/>
            <ac:spMk id="8" creationId="{00000000-0000-0000-0000-000000000000}"/>
          </ac:spMkLst>
        </pc:spChg>
        <pc:grpChg chg="del mod">
          <ac:chgData name="Trucks, Emma" userId="1d5fc234-470f-4117-aea2-0ddfd8cb12ea" providerId="ADAL" clId="{3227F0F4-7811-4686-B7F5-34FB5490C694}" dt="2024-06-26T05:20:14.960" v="3648" actId="478"/>
          <ac:grpSpMkLst>
            <pc:docMk/>
            <pc:sldMk cId="3192446768" sldId="1343"/>
            <ac:grpSpMk id="5" creationId="{00000000-0000-0000-0000-000000000000}"/>
          </ac:grpSpMkLst>
        </pc:grpChg>
        <pc:picChg chg="mod">
          <ac:chgData name="Trucks, Emma" userId="1d5fc234-470f-4117-aea2-0ddfd8cb12ea" providerId="ADAL" clId="{3227F0F4-7811-4686-B7F5-34FB5490C694}" dt="2024-06-26T05:19:54.320" v="3645" actId="1076"/>
          <ac:picMkLst>
            <pc:docMk/>
            <pc:sldMk cId="3192446768" sldId="1343"/>
            <ac:picMk id="6" creationId="{00000000-0000-0000-0000-000000000000}"/>
          </ac:picMkLst>
        </pc:picChg>
        <pc:picChg chg="add del mod">
          <ac:chgData name="Trucks, Emma" userId="1d5fc234-470f-4117-aea2-0ddfd8cb12ea" providerId="ADAL" clId="{3227F0F4-7811-4686-B7F5-34FB5490C694}" dt="2024-06-26T05:17:26.212" v="3642" actId="478"/>
          <ac:picMkLst>
            <pc:docMk/>
            <pc:sldMk cId="3192446768" sldId="1343"/>
            <ac:picMk id="17" creationId="{2099BFA7-473F-6266-5AA1-9030EDB97818}"/>
          </ac:picMkLst>
        </pc:picChg>
        <pc:picChg chg="add mod">
          <ac:chgData name="Trucks, Emma" userId="1d5fc234-470f-4117-aea2-0ddfd8cb12ea" providerId="ADAL" clId="{3227F0F4-7811-4686-B7F5-34FB5490C694}" dt="2024-06-26T05:20:07.832" v="3647" actId="1035"/>
          <ac:picMkLst>
            <pc:docMk/>
            <pc:sldMk cId="3192446768" sldId="1343"/>
            <ac:picMk id="1026" creationId="{0F544014-9136-A215-0E33-48DF2621ACE1}"/>
          </ac:picMkLst>
        </pc:picChg>
      </pc:sldChg>
      <pc:sldChg chg="addSp delSp modSp add mod modClrScheme delCm chgLayout">
        <pc:chgData name="Trucks, Emma" userId="1d5fc234-470f-4117-aea2-0ddfd8cb12ea" providerId="ADAL" clId="{3227F0F4-7811-4686-B7F5-34FB5490C694}" dt="2024-06-26T15:43:15.748" v="4685"/>
        <pc:sldMkLst>
          <pc:docMk/>
          <pc:sldMk cId="1426124685" sldId="1344"/>
        </pc:sldMkLst>
        <pc:spChg chg="mod">
          <ac:chgData name="Trucks, Emma" userId="1d5fc234-470f-4117-aea2-0ddfd8cb12ea" providerId="ADAL" clId="{3227F0F4-7811-4686-B7F5-34FB5490C694}" dt="2024-06-26T05:33:31.016" v="4094" actId="20577"/>
          <ac:spMkLst>
            <pc:docMk/>
            <pc:sldMk cId="1426124685" sldId="1344"/>
            <ac:spMk id="2" creationId="{00000000-0000-0000-0000-000000000000}"/>
          </ac:spMkLst>
        </pc:spChg>
        <pc:spChg chg="del">
          <ac:chgData name="Trucks, Emma" userId="1d5fc234-470f-4117-aea2-0ddfd8cb12ea" providerId="ADAL" clId="{3227F0F4-7811-4686-B7F5-34FB5490C694}" dt="2024-06-26T05:25:57.457" v="3886" actId="478"/>
          <ac:spMkLst>
            <pc:docMk/>
            <pc:sldMk cId="1426124685" sldId="1344"/>
            <ac:spMk id="12" creationId="{72B94DA0-8C95-220C-11BB-827B357D88EA}"/>
          </ac:spMkLst>
        </pc:spChg>
        <pc:spChg chg="add del mod ord">
          <ac:chgData name="Trucks, Emma" userId="1d5fc234-470f-4117-aea2-0ddfd8cb12ea" providerId="ADAL" clId="{3227F0F4-7811-4686-B7F5-34FB5490C694}" dt="2024-06-26T05:27:41.878" v="3897" actId="478"/>
          <ac:spMkLst>
            <pc:docMk/>
            <pc:sldMk cId="1426124685" sldId="1344"/>
            <ac:spMk id="13" creationId="{97E06ED9-A91B-2825-EE57-9930682384AE}"/>
          </ac:spMkLst>
        </pc:spChg>
        <pc:spChg chg="add mod ord">
          <ac:chgData name="Trucks, Emma" userId="1d5fc234-470f-4117-aea2-0ddfd8cb12ea" providerId="ADAL" clId="{3227F0F4-7811-4686-B7F5-34FB5490C694}" dt="2024-06-26T05:29:20.380" v="3940" actId="20577"/>
          <ac:spMkLst>
            <pc:docMk/>
            <pc:sldMk cId="1426124685" sldId="1344"/>
            <ac:spMk id="14" creationId="{169BFD98-D735-99A0-1AFD-330E71945604}"/>
          </ac:spMkLst>
        </pc:spChg>
        <pc:spChg chg="add mod ord">
          <ac:chgData name="Trucks, Emma" userId="1d5fc234-470f-4117-aea2-0ddfd8cb12ea" providerId="ADAL" clId="{3227F0F4-7811-4686-B7F5-34FB5490C694}" dt="2024-06-26T05:33:36.516" v="4095" actId="113"/>
          <ac:spMkLst>
            <pc:docMk/>
            <pc:sldMk cId="1426124685" sldId="1344"/>
            <ac:spMk id="16" creationId="{AE0FA60E-8180-1A50-9697-2E4A5871B77A}"/>
          </ac:spMkLst>
        </pc:spChg>
        <pc:spChg chg="add mod ord">
          <ac:chgData name="Trucks, Emma" userId="1d5fc234-470f-4117-aea2-0ddfd8cb12ea" providerId="ADAL" clId="{3227F0F4-7811-4686-B7F5-34FB5490C694}" dt="2024-06-26T05:29:31.184" v="3983" actId="20577"/>
          <ac:spMkLst>
            <pc:docMk/>
            <pc:sldMk cId="1426124685" sldId="1344"/>
            <ac:spMk id="17" creationId="{BBCC7CBC-B9F0-A6F7-E779-F957B59BEA0A}"/>
          </ac:spMkLst>
        </pc:spChg>
        <pc:spChg chg="add mod ord">
          <ac:chgData name="Trucks, Emma" userId="1d5fc234-470f-4117-aea2-0ddfd8cb12ea" providerId="ADAL" clId="{3227F0F4-7811-4686-B7F5-34FB5490C694}" dt="2024-06-26T05:33:03.423" v="4089" actId="27636"/>
          <ac:spMkLst>
            <pc:docMk/>
            <pc:sldMk cId="1426124685" sldId="1344"/>
            <ac:spMk id="18" creationId="{2BA5E3B0-D55E-5D9E-1D7D-D45DB5668DEC}"/>
          </ac:spMkLst>
        </pc:spChg>
        <pc:graphicFrameChg chg="add mod">
          <ac:chgData name="Trucks, Emma" userId="1d5fc234-470f-4117-aea2-0ddfd8cb12ea" providerId="ADAL" clId="{3227F0F4-7811-4686-B7F5-34FB5490C694}" dt="2024-06-26T05:26:30.920" v="3889"/>
          <ac:graphicFrameMkLst>
            <pc:docMk/>
            <pc:sldMk cId="1426124685" sldId="1344"/>
            <ac:graphicFrameMk id="3" creationId="{A1478011-CB86-77B6-515A-AAEC1E680784}"/>
          </ac:graphicFrameMkLst>
        </pc:graphicFrameChg>
        <pc:graphicFrameChg chg="del">
          <ac:chgData name="Trucks, Emma" userId="1d5fc234-470f-4117-aea2-0ddfd8cb12ea" providerId="ADAL" clId="{3227F0F4-7811-4686-B7F5-34FB5490C694}" dt="2024-06-26T05:25:55.563" v="3885" actId="478"/>
          <ac:graphicFrameMkLst>
            <pc:docMk/>
            <pc:sldMk cId="1426124685" sldId="1344"/>
            <ac:graphicFrameMk id="15" creationId="{54557C97-BCAE-0384-AA6A-A451EBEF9491}"/>
          </ac:graphicFrameMkLst>
        </pc:graphicFrameChg>
        <pc:picChg chg="add del mod">
          <ac:chgData name="Trucks, Emma" userId="1d5fc234-470f-4117-aea2-0ddfd8cb12ea" providerId="ADAL" clId="{3227F0F4-7811-4686-B7F5-34FB5490C694}" dt="2024-06-26T05:27:24.939" v="3893" actId="478"/>
          <ac:picMkLst>
            <pc:docMk/>
            <pc:sldMk cId="1426124685" sldId="1344"/>
            <ac:picMk id="11" creationId="{B1C77BA4-06F3-CE26-F923-48373DA301CC}"/>
          </ac:picMkLst>
        </pc:picChg>
        <pc:extLst>
          <p:ext xmlns:p="http://schemas.openxmlformats.org/presentationml/2006/main" uri="{D6D511B9-2390-475A-947B-AFAB55BFBCF1}">
            <pc226:cmChg xmlns:pc226="http://schemas.microsoft.com/office/powerpoint/2022/06/main/command" chg="del">
              <pc226:chgData name="Trucks, Emma" userId="1d5fc234-470f-4117-aea2-0ddfd8cb12ea" providerId="ADAL" clId="{3227F0F4-7811-4686-B7F5-34FB5490C694}" dt="2024-06-26T15:43:15.748" v="4685"/>
              <pc2:cmMkLst xmlns:pc2="http://schemas.microsoft.com/office/powerpoint/2019/9/main/command">
                <pc:docMk/>
                <pc:sldMk cId="1426124685" sldId="1344"/>
                <pc2:cmMk id="{81D273AC-7343-45CF-8E37-88A33BE37BA5}"/>
              </pc2:cmMkLst>
            </pc226:cmChg>
          </p:ext>
        </pc:extLst>
      </pc:sldChg>
      <pc:sldChg chg="new del">
        <pc:chgData name="Trucks, Emma" userId="1d5fc234-470f-4117-aea2-0ddfd8cb12ea" providerId="ADAL" clId="{3227F0F4-7811-4686-B7F5-34FB5490C694}" dt="2024-06-26T05:24:04.974" v="3883" actId="47"/>
        <pc:sldMkLst>
          <pc:docMk/>
          <pc:sldMk cId="2312807553" sldId="1344"/>
        </pc:sldMkLst>
      </pc:sldChg>
      <pc:sldChg chg="modSp add mod delCm">
        <pc:chgData name="Trucks, Emma" userId="1d5fc234-470f-4117-aea2-0ddfd8cb12ea" providerId="ADAL" clId="{3227F0F4-7811-4686-B7F5-34FB5490C694}" dt="2024-06-26T05:39:05.899" v="4374"/>
        <pc:sldMkLst>
          <pc:docMk/>
          <pc:sldMk cId="2734281835" sldId="1345"/>
        </pc:sldMkLst>
        <pc:spChg chg="mod">
          <ac:chgData name="Trucks, Emma" userId="1d5fc234-470f-4117-aea2-0ddfd8cb12ea" providerId="ADAL" clId="{3227F0F4-7811-4686-B7F5-34FB5490C694}" dt="2024-06-26T05:34:16.801" v="4117" actId="20577"/>
          <ac:spMkLst>
            <pc:docMk/>
            <pc:sldMk cId="2734281835" sldId="1345"/>
            <ac:spMk id="2" creationId="{00000000-0000-0000-0000-000000000000}"/>
          </ac:spMkLst>
        </pc:spChg>
        <pc:spChg chg="mod">
          <ac:chgData name="Trucks, Emma" userId="1d5fc234-470f-4117-aea2-0ddfd8cb12ea" providerId="ADAL" clId="{3227F0F4-7811-4686-B7F5-34FB5490C694}" dt="2024-06-26T05:35:42.349" v="4165" actId="255"/>
          <ac:spMkLst>
            <pc:docMk/>
            <pc:sldMk cId="2734281835" sldId="1345"/>
            <ac:spMk id="16" creationId="{AE0FA60E-8180-1A50-9697-2E4A5871B77A}"/>
          </ac:spMkLst>
        </pc:spChg>
        <pc:spChg chg="mod">
          <ac:chgData name="Trucks, Emma" userId="1d5fc234-470f-4117-aea2-0ddfd8cb12ea" providerId="ADAL" clId="{3227F0F4-7811-4686-B7F5-34FB5490C694}" dt="2024-06-26T05:38:55.095" v="4373" actId="20577"/>
          <ac:spMkLst>
            <pc:docMk/>
            <pc:sldMk cId="2734281835" sldId="1345"/>
            <ac:spMk id="18" creationId="{2BA5E3B0-D55E-5D9E-1D7D-D45DB5668DEC}"/>
          </ac:spMkLst>
        </pc:spChg>
        <pc:extLst>
          <p:ext xmlns:p="http://schemas.openxmlformats.org/presentationml/2006/main" uri="{D6D511B9-2390-475A-947B-AFAB55BFBCF1}">
            <pc226:cmChg xmlns:pc226="http://schemas.microsoft.com/office/powerpoint/2022/06/main/command" chg="del">
              <pc226:chgData name="Trucks, Emma" userId="1d5fc234-470f-4117-aea2-0ddfd8cb12ea" providerId="ADAL" clId="{3227F0F4-7811-4686-B7F5-34FB5490C694}" dt="2024-06-26T05:39:05.899" v="4374"/>
              <pc2:cmMkLst xmlns:pc2="http://schemas.microsoft.com/office/powerpoint/2019/9/main/command">
                <pc:docMk/>
                <pc:sldMk cId="2734281835" sldId="1345"/>
                <pc2:cmMk id="{01A2612E-CDE1-47CF-8BDE-2284D50744E3}"/>
              </pc2:cmMkLst>
            </pc226:cmChg>
          </p:ext>
        </pc:extLst>
      </pc:sldChg>
      <pc:sldChg chg="add del">
        <pc:chgData name="Trucks, Emma" userId="1d5fc234-470f-4117-aea2-0ddfd8cb12ea" providerId="ADAL" clId="{3227F0F4-7811-4686-B7F5-34FB5490C694}" dt="2024-06-26T05:26:00.945" v="3888"/>
        <pc:sldMkLst>
          <pc:docMk/>
          <pc:sldMk cId="3028921148" sldId="1345"/>
        </pc:sldMkLst>
      </pc:sldChg>
      <pc:sldChg chg="modSp mod">
        <pc:chgData name="Trucks, Emma" userId="1d5fc234-470f-4117-aea2-0ddfd8cb12ea" providerId="ADAL" clId="{3227F0F4-7811-4686-B7F5-34FB5490C694}" dt="2024-06-26T15:40:35.331" v="4505" actId="20577"/>
        <pc:sldMkLst>
          <pc:docMk/>
          <pc:sldMk cId="2867989508" sldId="1346"/>
        </pc:sldMkLst>
        <pc:spChg chg="mod">
          <ac:chgData name="Trucks, Emma" userId="1d5fc234-470f-4117-aea2-0ddfd8cb12ea" providerId="ADAL" clId="{3227F0F4-7811-4686-B7F5-34FB5490C694}" dt="2024-06-26T15:40:35.331" v="4505" actId="20577"/>
          <ac:spMkLst>
            <pc:docMk/>
            <pc:sldMk cId="2867989508" sldId="1346"/>
            <ac:spMk id="3" creationId="{2A94A11D-1F49-EF86-25F8-24B5431192F0}"/>
          </ac:spMkLst>
        </pc:spChg>
      </pc:sldChg>
    </pc:docChg>
  </pc:docChgLst>
  <pc:docChgLst>
    <pc:chgData name="Ojuka, Dak" userId="4ae9c5ca-3a16-4a55-aee3-5e0f28b2c050" providerId="ADAL" clId="{8EABF2F3-6126-42A2-A205-254F5200770D}"/>
    <pc:docChg chg="modSld">
      <pc:chgData name="Ojuka, Dak" userId="4ae9c5ca-3a16-4a55-aee3-5e0f28b2c050" providerId="ADAL" clId="{8EABF2F3-6126-42A2-A205-254F5200770D}" dt="2024-06-25T17:24:58.586" v="70" actId="20577"/>
      <pc:docMkLst>
        <pc:docMk/>
      </pc:docMkLst>
      <pc:sldChg chg="modSp mod">
        <pc:chgData name="Ojuka, Dak" userId="4ae9c5ca-3a16-4a55-aee3-5e0f28b2c050" providerId="ADAL" clId="{8EABF2F3-6126-42A2-A205-254F5200770D}" dt="2024-06-25T17:24:10.545" v="35" actId="20577"/>
        <pc:sldMkLst>
          <pc:docMk/>
          <pc:sldMk cId="1690372092" sldId="1318"/>
        </pc:sldMkLst>
        <pc:spChg chg="mod">
          <ac:chgData name="Ojuka, Dak" userId="4ae9c5ca-3a16-4a55-aee3-5e0f28b2c050" providerId="ADAL" clId="{8EABF2F3-6126-42A2-A205-254F5200770D}" dt="2024-06-25T17:24:10.545" v="35" actId="20577"/>
          <ac:spMkLst>
            <pc:docMk/>
            <pc:sldMk cId="1690372092" sldId="1318"/>
            <ac:spMk id="3" creationId="{00000000-0000-0000-0000-000000000000}"/>
          </ac:spMkLst>
        </pc:spChg>
      </pc:sldChg>
      <pc:sldChg chg="modSp mod">
        <pc:chgData name="Ojuka, Dak" userId="4ae9c5ca-3a16-4a55-aee3-5e0f28b2c050" providerId="ADAL" clId="{8EABF2F3-6126-42A2-A205-254F5200770D}" dt="2024-06-25T17:24:58.586" v="70" actId="20577"/>
        <pc:sldMkLst>
          <pc:docMk/>
          <pc:sldMk cId="1432138005" sldId="1339"/>
        </pc:sldMkLst>
        <pc:spChg chg="mod">
          <ac:chgData name="Ojuka, Dak" userId="4ae9c5ca-3a16-4a55-aee3-5e0f28b2c050" providerId="ADAL" clId="{8EABF2F3-6126-42A2-A205-254F5200770D}" dt="2024-06-25T17:24:58.586" v="70" actId="20577"/>
          <ac:spMkLst>
            <pc:docMk/>
            <pc:sldMk cId="1432138005" sldId="1339"/>
            <ac:spMk id="2" creationId="{00000000-0000-0000-0000-000000000000}"/>
          </ac:spMkLst>
        </pc:spChg>
        <pc:spChg chg="mod">
          <ac:chgData name="Ojuka, Dak" userId="4ae9c5ca-3a16-4a55-aee3-5e0f28b2c050" providerId="ADAL" clId="{8EABF2F3-6126-42A2-A205-254F5200770D}" dt="2024-06-25T17:23:09.377" v="0" actId="14100"/>
          <ac:spMkLst>
            <pc:docMk/>
            <pc:sldMk cId="1432138005" sldId="1339"/>
            <ac:spMk id="12" creationId="{72B94DA0-8C95-220C-11BB-827B357D88EA}"/>
          </ac:spMkLst>
        </pc:spChg>
      </pc:sldChg>
      <pc:sldChg chg="modSp mod">
        <pc:chgData name="Ojuka, Dak" userId="4ae9c5ca-3a16-4a55-aee3-5e0f28b2c050" providerId="ADAL" clId="{8EABF2F3-6126-42A2-A205-254F5200770D}" dt="2024-06-25T17:23:32.353" v="4" actId="1076"/>
        <pc:sldMkLst>
          <pc:docMk/>
          <pc:sldMk cId="649992155" sldId="1341"/>
        </pc:sldMkLst>
        <pc:picChg chg="mod">
          <ac:chgData name="Ojuka, Dak" userId="4ae9c5ca-3a16-4a55-aee3-5e0f28b2c050" providerId="ADAL" clId="{8EABF2F3-6126-42A2-A205-254F5200770D}" dt="2024-06-25T17:23:32.353" v="4" actId="1076"/>
          <ac:picMkLst>
            <pc:docMk/>
            <pc:sldMk cId="649992155" sldId="1341"/>
            <ac:picMk id="11" creationId="{58DE5BA0-1080-B08E-9E56-D5D30E0F6495}"/>
          </ac:picMkLst>
        </pc:picChg>
      </pc:sldChg>
      <pc:sldChg chg="modSp mod">
        <pc:chgData name="Ojuka, Dak" userId="4ae9c5ca-3a16-4a55-aee3-5e0f28b2c050" providerId="ADAL" clId="{8EABF2F3-6126-42A2-A205-254F5200770D}" dt="2024-06-25T17:24:49.660" v="63" actId="20577"/>
        <pc:sldMkLst>
          <pc:docMk/>
          <pc:sldMk cId="1679713216" sldId="1342"/>
        </pc:sldMkLst>
        <pc:spChg chg="mod">
          <ac:chgData name="Ojuka, Dak" userId="4ae9c5ca-3a16-4a55-aee3-5e0f28b2c050" providerId="ADAL" clId="{8EABF2F3-6126-42A2-A205-254F5200770D}" dt="2024-06-25T17:24:49.660" v="63" actId="20577"/>
          <ac:spMkLst>
            <pc:docMk/>
            <pc:sldMk cId="1679713216" sldId="1342"/>
            <ac:spMk id="2" creationId="{00000000-0000-0000-0000-000000000000}"/>
          </ac:spMkLst>
        </pc:spChg>
      </pc:sldChg>
    </pc:docChg>
  </pc:docChgLst>
  <pc:docChgLst>
    <pc:chgData name="Friederick, GraceAnn" userId="bf28c2ab-8fe0-4f28-ac6c-fd7fd4227594" providerId="ADAL" clId="{CD7CAFAC-3BE5-4031-892C-EE1CECE54079}"/>
    <pc:docChg chg="undo custSel modSld sldOrd">
      <pc:chgData name="Friederick, GraceAnn" userId="bf28c2ab-8fe0-4f28-ac6c-fd7fd4227594" providerId="ADAL" clId="{CD7CAFAC-3BE5-4031-892C-EE1CECE54079}" dt="2024-06-26T15:54:05.434" v="4839" actId="20577"/>
      <pc:docMkLst>
        <pc:docMk/>
      </pc:docMkLst>
      <pc:sldChg chg="addSp delSp modSp">
        <pc:chgData name="Friederick, GraceAnn" userId="bf28c2ab-8fe0-4f28-ac6c-fd7fd4227594" providerId="ADAL" clId="{CD7CAFAC-3BE5-4031-892C-EE1CECE54079}" dt="2024-06-26T15:50:25.363" v="4819" actId="1076"/>
        <pc:sldMkLst>
          <pc:docMk/>
          <pc:sldMk cId="1547845022" sldId="1309"/>
        </pc:sldMkLst>
        <pc:picChg chg="add mod">
          <ac:chgData name="Friederick, GraceAnn" userId="bf28c2ab-8fe0-4f28-ac6c-fd7fd4227594" providerId="ADAL" clId="{CD7CAFAC-3BE5-4031-892C-EE1CECE54079}" dt="2024-06-26T15:50:25.363" v="4819" actId="1076"/>
          <ac:picMkLst>
            <pc:docMk/>
            <pc:sldMk cId="1547845022" sldId="1309"/>
            <ac:picMk id="1026" creationId="{07DF25EF-6400-A638-46CE-D69ABE242D24}"/>
          </ac:picMkLst>
        </pc:picChg>
        <pc:picChg chg="del">
          <ac:chgData name="Friederick, GraceAnn" userId="bf28c2ab-8fe0-4f28-ac6c-fd7fd4227594" providerId="ADAL" clId="{CD7CAFAC-3BE5-4031-892C-EE1CECE54079}" dt="2024-06-26T15:50:11.045" v="4814" actId="478"/>
          <ac:picMkLst>
            <pc:docMk/>
            <pc:sldMk cId="1547845022" sldId="1309"/>
            <ac:picMk id="1028" creationId="{DDA83766-B102-B456-CF1B-60E0515D8018}"/>
          </ac:picMkLst>
        </pc:picChg>
      </pc:sldChg>
      <pc:sldChg chg="modNotesTx">
        <pc:chgData name="Friederick, GraceAnn" userId="bf28c2ab-8fe0-4f28-ac6c-fd7fd4227594" providerId="ADAL" clId="{CD7CAFAC-3BE5-4031-892C-EE1CECE54079}" dt="2024-06-26T14:16:53.329" v="4758" actId="20577"/>
        <pc:sldMkLst>
          <pc:docMk/>
          <pc:sldMk cId="627810129" sldId="1312"/>
        </pc:sldMkLst>
      </pc:sldChg>
      <pc:sldChg chg="modSp mod modCm">
        <pc:chgData name="Friederick, GraceAnn" userId="bf28c2ab-8fe0-4f28-ac6c-fd7fd4227594" providerId="ADAL" clId="{CD7CAFAC-3BE5-4031-892C-EE1CECE54079}" dt="2024-06-26T14:14:51.299" v="4583"/>
        <pc:sldMkLst>
          <pc:docMk/>
          <pc:sldMk cId="3619694305" sldId="1314"/>
        </pc:sldMkLst>
        <pc:spChg chg="mod">
          <ac:chgData name="Friederick, GraceAnn" userId="bf28c2ab-8fe0-4f28-ac6c-fd7fd4227594" providerId="ADAL" clId="{CD7CAFAC-3BE5-4031-892C-EE1CECE54079}" dt="2024-06-26T14:12:43.314" v="4582" actId="20577"/>
          <ac:spMkLst>
            <pc:docMk/>
            <pc:sldMk cId="3619694305" sldId="1314"/>
            <ac:spMk id="11" creationId="{00000000-0000-0000-0000-000000000000}"/>
          </ac:spMkLst>
        </pc:spChg>
        <pc:extLst>
          <p:ext xmlns:p="http://schemas.openxmlformats.org/presentationml/2006/main" uri="{D6D511B9-2390-475A-947B-AFAB55BFBCF1}">
            <pc226:cmChg xmlns:pc226="http://schemas.microsoft.com/office/powerpoint/2022/06/main/command" chg="">
              <pc226:chgData name="Friederick, GraceAnn" userId="bf28c2ab-8fe0-4f28-ac6c-fd7fd4227594" providerId="ADAL" clId="{CD7CAFAC-3BE5-4031-892C-EE1CECE54079}" dt="2024-06-26T14:14:51.299" v="4583"/>
              <pc2:cmMkLst xmlns:pc2="http://schemas.microsoft.com/office/powerpoint/2019/9/main/command">
                <pc:docMk/>
                <pc:sldMk cId="3619694305" sldId="1314"/>
                <pc2:cmMk id="{E6B7DF05-4F39-4ACB-8657-C04FC1FD300E}"/>
              </pc2:cmMkLst>
              <pc226:cmRplyChg chg="add">
                <pc226:chgData name="Friederick, GraceAnn" userId="bf28c2ab-8fe0-4f28-ac6c-fd7fd4227594" providerId="ADAL" clId="{CD7CAFAC-3BE5-4031-892C-EE1CECE54079}" dt="2024-06-26T14:14:51.299" v="4583"/>
                <pc2:cmRplyMkLst xmlns:pc2="http://schemas.microsoft.com/office/powerpoint/2019/9/main/command">
                  <pc:docMk/>
                  <pc:sldMk cId="3619694305" sldId="1314"/>
                  <pc2:cmMk id="{E6B7DF05-4F39-4ACB-8657-C04FC1FD300E}"/>
                  <pc2:cmRplyMk id="{60780FA7-880D-4BC0-A08B-50F0EA3EF153}"/>
                </pc2:cmRplyMkLst>
              </pc226:cmRplyChg>
            </pc226:cmChg>
          </p:ext>
        </pc:extLst>
      </pc:sldChg>
      <pc:sldChg chg="modNotesTx">
        <pc:chgData name="Friederick, GraceAnn" userId="bf28c2ab-8fe0-4f28-ac6c-fd7fd4227594" providerId="ADAL" clId="{CD7CAFAC-3BE5-4031-892C-EE1CECE54079}" dt="2024-06-26T15:53:58.130" v="4829" actId="20577"/>
        <pc:sldMkLst>
          <pc:docMk/>
          <pc:sldMk cId="196724725" sldId="1322"/>
        </pc:sldMkLst>
      </pc:sldChg>
      <pc:sldChg chg="modNotesTx">
        <pc:chgData name="Friederick, GraceAnn" userId="bf28c2ab-8fe0-4f28-ac6c-fd7fd4227594" providerId="ADAL" clId="{CD7CAFAC-3BE5-4031-892C-EE1CECE54079}" dt="2024-06-26T15:54:05.434" v="4839" actId="20577"/>
        <pc:sldMkLst>
          <pc:docMk/>
          <pc:sldMk cId="3506628826" sldId="1323"/>
        </pc:sldMkLst>
      </pc:sldChg>
      <pc:sldChg chg="modSp mod modAnim delCm modCm modNotesTx">
        <pc:chgData name="Friederick, GraceAnn" userId="bf28c2ab-8fe0-4f28-ac6c-fd7fd4227594" providerId="ADAL" clId="{CD7CAFAC-3BE5-4031-892C-EE1CECE54079}" dt="2024-06-26T15:35:06.980" v="4813" actId="20577"/>
        <pc:sldMkLst>
          <pc:docMk/>
          <pc:sldMk cId="380450765" sldId="1325"/>
        </pc:sldMkLst>
        <pc:spChg chg="mod">
          <ac:chgData name="Friederick, GraceAnn" userId="bf28c2ab-8fe0-4f28-ac6c-fd7fd4227594" providerId="ADAL" clId="{CD7CAFAC-3BE5-4031-892C-EE1CECE54079}" dt="2024-06-24T20:56:40.170" v="2812" actId="1036"/>
          <ac:spMkLst>
            <pc:docMk/>
            <pc:sldMk cId="380450765" sldId="1325"/>
            <ac:spMk id="20" creationId="{B5D448E1-554A-C092-2C88-45649898CBAD}"/>
          </ac:spMkLst>
        </pc:spChg>
        <pc:picChg chg="mod">
          <ac:chgData name="Friederick, GraceAnn" userId="bf28c2ab-8fe0-4f28-ac6c-fd7fd4227594" providerId="ADAL" clId="{CD7CAFAC-3BE5-4031-892C-EE1CECE54079}" dt="2024-06-24T20:56:29.775" v="2803" actId="1036"/>
          <ac:picMkLst>
            <pc:docMk/>
            <pc:sldMk cId="380450765" sldId="1325"/>
            <ac:picMk id="21" creationId="{0E0EF0C6-63DA-EB97-8940-368890023C27}"/>
          </ac:picMkLst>
        </pc:picChg>
        <pc:extLst>
          <p:ext xmlns:p="http://schemas.openxmlformats.org/presentationml/2006/main" uri="{D6D511B9-2390-475A-947B-AFAB55BFBCF1}">
            <pc226:cmChg xmlns:pc226="http://schemas.microsoft.com/office/powerpoint/2022/06/main/command" chg="del mod">
              <pc226:chgData name="Friederick, GraceAnn" userId="bf28c2ab-8fe0-4f28-ac6c-fd7fd4227594" providerId="ADAL" clId="{CD7CAFAC-3BE5-4031-892C-EE1CECE54079}" dt="2024-06-26T12:51:30.173" v="4518"/>
              <pc2:cmMkLst xmlns:pc2="http://schemas.microsoft.com/office/powerpoint/2019/9/main/command">
                <pc:docMk/>
                <pc:sldMk cId="380450765" sldId="1325"/>
                <pc2:cmMk id="{BC8ED8AE-94C3-48D1-B4C6-518877D16418}"/>
              </pc2:cmMkLst>
            </pc226:cmChg>
          </p:ext>
        </pc:extLst>
      </pc:sldChg>
      <pc:sldChg chg="modSp mod ord delCm modNotesTx">
        <pc:chgData name="Friederick, GraceAnn" userId="bf28c2ab-8fe0-4f28-ac6c-fd7fd4227594" providerId="ADAL" clId="{CD7CAFAC-3BE5-4031-892C-EE1CECE54079}" dt="2024-06-26T12:54:15.061" v="4575" actId="20577"/>
        <pc:sldMkLst>
          <pc:docMk/>
          <pc:sldMk cId="4061270452" sldId="1327"/>
        </pc:sldMkLst>
        <pc:spChg chg="mod">
          <ac:chgData name="Friederick, GraceAnn" userId="bf28c2ab-8fe0-4f28-ac6c-fd7fd4227594" providerId="ADAL" clId="{CD7CAFAC-3BE5-4031-892C-EE1CECE54079}" dt="2024-06-24T19:12:32.069" v="280" actId="20577"/>
          <ac:spMkLst>
            <pc:docMk/>
            <pc:sldMk cId="4061270452" sldId="1327"/>
            <ac:spMk id="18" creationId="{C9548D9D-71A0-F643-54E3-C68E52090E14}"/>
          </ac:spMkLst>
        </pc:spChg>
        <pc:extLst>
          <p:ext xmlns:p="http://schemas.openxmlformats.org/presentationml/2006/main" uri="{D6D511B9-2390-475A-947B-AFAB55BFBCF1}">
            <pc226:cmChg xmlns:pc226="http://schemas.microsoft.com/office/powerpoint/2022/06/main/command" chg="del">
              <pc226:chgData name="Friederick, GraceAnn" userId="bf28c2ab-8fe0-4f28-ac6c-fd7fd4227594" providerId="ADAL" clId="{CD7CAFAC-3BE5-4031-892C-EE1CECE54079}" dt="2024-06-24T19:06:54.220" v="176"/>
              <pc2:cmMkLst xmlns:pc2="http://schemas.microsoft.com/office/powerpoint/2019/9/main/command">
                <pc:docMk/>
                <pc:sldMk cId="4061270452" sldId="1327"/>
                <pc2:cmMk id="{26223969-39CB-4E11-9FD5-302528A3BD5A}"/>
              </pc2:cmMkLst>
            </pc226:cmChg>
          </p:ext>
        </pc:extLst>
      </pc:sldChg>
      <pc:sldChg chg="ord modAnim modNotesTx">
        <pc:chgData name="Friederick, GraceAnn" userId="bf28c2ab-8fe0-4f28-ac6c-fd7fd4227594" providerId="ADAL" clId="{CD7CAFAC-3BE5-4031-892C-EE1CECE54079}" dt="2024-06-26T12:49:22.691" v="4489"/>
        <pc:sldMkLst>
          <pc:docMk/>
          <pc:sldMk cId="1300543525" sldId="1329"/>
        </pc:sldMkLst>
      </pc:sldChg>
      <pc:sldChg chg="mod ord modShow modNotesTx">
        <pc:chgData name="Friederick, GraceAnn" userId="bf28c2ab-8fe0-4f28-ac6c-fd7fd4227594" providerId="ADAL" clId="{CD7CAFAC-3BE5-4031-892C-EE1CECE54079}" dt="2024-06-24T19:13:21.434" v="375"/>
        <pc:sldMkLst>
          <pc:docMk/>
          <pc:sldMk cId="1226294704" sldId="1331"/>
        </pc:sldMkLst>
      </pc:sldChg>
      <pc:sldChg chg="modAnim modNotesTx">
        <pc:chgData name="Friederick, GraceAnn" userId="bf28c2ab-8fe0-4f28-ac6c-fd7fd4227594" providerId="ADAL" clId="{CD7CAFAC-3BE5-4031-892C-EE1CECE54079}" dt="2024-06-25T20:27:30.701" v="3157" actId="20577"/>
        <pc:sldMkLst>
          <pc:docMk/>
          <pc:sldMk cId="397935996" sldId="1333"/>
        </pc:sldMkLst>
      </pc:sldChg>
    </pc:docChg>
  </pc:docChgLst>
  <pc:docChgLst>
    <pc:chgData name="Trucks, Emma" userId="S::etrucks@pcgus.com::1d5fc234-470f-4117-aea2-0ddfd8cb12ea" providerId="AD" clId="Web-{69537562-B551-1E0B-DBEB-C8D6637FBB0F}"/>
    <pc:docChg chg="modSld sldOrd">
      <pc:chgData name="Trucks, Emma" userId="S::etrucks@pcgus.com::1d5fc234-470f-4117-aea2-0ddfd8cb12ea" providerId="AD" clId="Web-{69537562-B551-1E0B-DBEB-C8D6637FBB0F}" dt="2024-06-23T20:59:04.953" v="11"/>
      <pc:docMkLst>
        <pc:docMk/>
      </pc:docMkLst>
      <pc:sldChg chg="modSp">
        <pc:chgData name="Trucks, Emma" userId="S::etrucks@pcgus.com::1d5fc234-470f-4117-aea2-0ddfd8cb12ea" providerId="AD" clId="Web-{69537562-B551-1E0B-DBEB-C8D6637FBB0F}" dt="2024-06-23T20:51:32.740" v="9"/>
        <pc:sldMkLst>
          <pc:docMk/>
          <pc:sldMk cId="1547845022" sldId="1309"/>
        </pc:sldMkLst>
        <pc:spChg chg="mod">
          <ac:chgData name="Trucks, Emma" userId="S::etrucks@pcgus.com::1d5fc234-470f-4117-aea2-0ddfd8cb12ea" providerId="AD" clId="Web-{69537562-B551-1E0B-DBEB-C8D6637FBB0F}" dt="2024-06-23T20:51:32.709" v="8"/>
          <ac:spMkLst>
            <pc:docMk/>
            <pc:sldMk cId="1547845022" sldId="1309"/>
            <ac:spMk id="9" creationId="{00000000-0000-0000-0000-000000000000}"/>
          </ac:spMkLst>
        </pc:spChg>
        <pc:spChg chg="mod">
          <ac:chgData name="Trucks, Emma" userId="S::etrucks@pcgus.com::1d5fc234-470f-4117-aea2-0ddfd8cb12ea" providerId="AD" clId="Web-{69537562-B551-1E0B-DBEB-C8D6637FBB0F}" dt="2024-06-23T20:51:32.740" v="9"/>
          <ac:spMkLst>
            <pc:docMk/>
            <pc:sldMk cId="1547845022" sldId="1309"/>
            <ac:spMk id="10" creationId="{00000000-0000-0000-0000-000000000000}"/>
          </ac:spMkLst>
        </pc:spChg>
      </pc:sldChg>
      <pc:sldChg chg="ord">
        <pc:chgData name="Trucks, Emma" userId="S::etrucks@pcgus.com::1d5fc234-470f-4117-aea2-0ddfd8cb12ea" providerId="AD" clId="Web-{69537562-B551-1E0B-DBEB-C8D6637FBB0F}" dt="2024-06-23T20:59:04.953" v="11"/>
        <pc:sldMkLst>
          <pc:docMk/>
          <pc:sldMk cId="380450765" sldId="1325"/>
        </pc:sldMkLst>
      </pc:sldChg>
      <pc:sldChg chg="addCm">
        <pc:chgData name="Trucks, Emma" userId="S::etrucks@pcgus.com::1d5fc234-470f-4117-aea2-0ddfd8cb12ea" providerId="AD" clId="Web-{69537562-B551-1E0B-DBEB-C8D6637FBB0F}" dt="2024-06-23T20:58:05.671" v="10"/>
        <pc:sldMkLst>
          <pc:docMk/>
          <pc:sldMk cId="3791087871" sldId="1330"/>
        </pc:sldMkLst>
        <pc:extLst>
          <p:ext xmlns:p="http://schemas.openxmlformats.org/presentationml/2006/main" uri="{D6D511B9-2390-475A-947B-AFAB55BFBCF1}">
            <pc226:cmChg xmlns:pc226="http://schemas.microsoft.com/office/powerpoint/2022/06/main/command" chg="add">
              <pc226:chgData name="Trucks, Emma" userId="S::etrucks@pcgus.com::1d5fc234-470f-4117-aea2-0ddfd8cb12ea" providerId="AD" clId="Web-{69537562-B551-1E0B-DBEB-C8D6637FBB0F}" dt="2024-06-23T20:58:05.671" v="10"/>
              <pc2:cmMkLst xmlns:pc2="http://schemas.microsoft.com/office/powerpoint/2019/9/main/command">
                <pc:docMk/>
                <pc:sldMk cId="3791087871" sldId="1330"/>
                <pc2:cmMk id="{8F7C4059-86EC-4B3A-B442-1726289FDA44}"/>
              </pc2:cmMkLst>
            </pc226:cmChg>
          </p:ext>
        </pc:extLst>
      </pc:sldChg>
    </pc:docChg>
  </pc:docChgLst>
  <pc:docChgLst>
    <pc:chgData name="Mecha, Grace-Rebecca" userId="6a8b7e56-7e4e-4fc1-9ed6-f30b964be7c6" providerId="ADAL" clId="{BCF34B1A-0739-4FE4-BA13-3D2CD885AFBA}"/>
    <pc:docChg chg="undo custSel addSld delSld modSld modSection">
      <pc:chgData name="Mecha, Grace-Rebecca" userId="6a8b7e56-7e4e-4fc1-9ed6-f30b964be7c6" providerId="ADAL" clId="{BCF34B1A-0739-4FE4-BA13-3D2CD885AFBA}" dt="2024-06-26T21:38:27.501" v="1508" actId="20577"/>
      <pc:docMkLst>
        <pc:docMk/>
      </pc:docMkLst>
      <pc:sldChg chg="modNotesTx">
        <pc:chgData name="Mecha, Grace-Rebecca" userId="6a8b7e56-7e4e-4fc1-9ed6-f30b964be7c6" providerId="ADAL" clId="{BCF34B1A-0739-4FE4-BA13-3D2CD885AFBA}" dt="2024-06-26T21:15:01.833" v="11" actId="20577"/>
        <pc:sldMkLst>
          <pc:docMk/>
          <pc:sldMk cId="2104402327" sldId="1286"/>
        </pc:sldMkLst>
      </pc:sldChg>
      <pc:sldChg chg="modNotesTx">
        <pc:chgData name="Mecha, Grace-Rebecca" userId="6a8b7e56-7e4e-4fc1-9ed6-f30b964be7c6" providerId="ADAL" clId="{BCF34B1A-0739-4FE4-BA13-3D2CD885AFBA}" dt="2024-06-26T21:16:32.383" v="36" actId="20577"/>
        <pc:sldMkLst>
          <pc:docMk/>
          <pc:sldMk cId="2752561288" sldId="1307"/>
        </pc:sldMkLst>
      </pc:sldChg>
      <pc:sldChg chg="modNotesTx">
        <pc:chgData name="Mecha, Grace-Rebecca" userId="6a8b7e56-7e4e-4fc1-9ed6-f30b964be7c6" providerId="ADAL" clId="{BCF34B1A-0739-4FE4-BA13-3D2CD885AFBA}" dt="2024-06-26T21:14:16.717" v="0" actId="20577"/>
        <pc:sldMkLst>
          <pc:docMk/>
          <pc:sldMk cId="1449390071" sldId="1308"/>
        </pc:sldMkLst>
      </pc:sldChg>
      <pc:sldChg chg="modNotesTx">
        <pc:chgData name="Mecha, Grace-Rebecca" userId="6a8b7e56-7e4e-4fc1-9ed6-f30b964be7c6" providerId="ADAL" clId="{BCF34B1A-0739-4FE4-BA13-3D2CD885AFBA}" dt="2024-06-26T21:14:20.118" v="1" actId="20577"/>
        <pc:sldMkLst>
          <pc:docMk/>
          <pc:sldMk cId="1547845022" sldId="1309"/>
        </pc:sldMkLst>
      </pc:sldChg>
      <pc:sldChg chg="modNotesTx">
        <pc:chgData name="Mecha, Grace-Rebecca" userId="6a8b7e56-7e4e-4fc1-9ed6-f30b964be7c6" providerId="ADAL" clId="{BCF34B1A-0739-4FE4-BA13-3D2CD885AFBA}" dt="2024-06-26T21:14:22.237" v="2" actId="20577"/>
        <pc:sldMkLst>
          <pc:docMk/>
          <pc:sldMk cId="1145658246" sldId="1310"/>
        </pc:sldMkLst>
      </pc:sldChg>
      <pc:sldChg chg="addSp modSp mod modNotesTx">
        <pc:chgData name="Mecha, Grace-Rebecca" userId="6a8b7e56-7e4e-4fc1-9ed6-f30b964be7c6" providerId="ADAL" clId="{BCF34B1A-0739-4FE4-BA13-3D2CD885AFBA}" dt="2024-06-26T21:31:35.020" v="688" actId="20577"/>
        <pc:sldMkLst>
          <pc:docMk/>
          <pc:sldMk cId="627810129" sldId="1312"/>
        </pc:sldMkLst>
        <pc:spChg chg="add mod">
          <ac:chgData name="Mecha, Grace-Rebecca" userId="6a8b7e56-7e4e-4fc1-9ed6-f30b964be7c6" providerId="ADAL" clId="{BCF34B1A-0739-4FE4-BA13-3D2CD885AFBA}" dt="2024-06-26T21:30:54.650" v="616" actId="20577"/>
          <ac:spMkLst>
            <pc:docMk/>
            <pc:sldMk cId="627810129" sldId="1312"/>
            <ac:spMk id="2" creationId="{6EFB16F2-34AE-8B75-12A6-A3787085A3C3}"/>
          </ac:spMkLst>
        </pc:spChg>
        <pc:spChg chg="add mod">
          <ac:chgData name="Mecha, Grace-Rebecca" userId="6a8b7e56-7e4e-4fc1-9ed6-f30b964be7c6" providerId="ADAL" clId="{BCF34B1A-0739-4FE4-BA13-3D2CD885AFBA}" dt="2024-06-26T21:31:35.020" v="688" actId="20577"/>
          <ac:spMkLst>
            <pc:docMk/>
            <pc:sldMk cId="627810129" sldId="1312"/>
            <ac:spMk id="4" creationId="{7B4C7200-8F6A-3485-950C-56B4C945DB1C}"/>
          </ac:spMkLst>
        </pc:spChg>
        <pc:spChg chg="mod">
          <ac:chgData name="Mecha, Grace-Rebecca" userId="6a8b7e56-7e4e-4fc1-9ed6-f30b964be7c6" providerId="ADAL" clId="{BCF34B1A-0739-4FE4-BA13-3D2CD885AFBA}" dt="2024-06-26T21:20:56.229" v="121" actId="120"/>
          <ac:spMkLst>
            <pc:docMk/>
            <pc:sldMk cId="627810129" sldId="1312"/>
            <ac:spMk id="18" creationId="{96735BFB-D87E-D7BF-1901-BB5BE14284F4}"/>
          </ac:spMkLst>
        </pc:spChg>
        <pc:picChg chg="mod">
          <ac:chgData name="Mecha, Grace-Rebecca" userId="6a8b7e56-7e4e-4fc1-9ed6-f30b964be7c6" providerId="ADAL" clId="{BCF34B1A-0739-4FE4-BA13-3D2CD885AFBA}" dt="2024-06-26T21:19:30.921" v="38" actId="1076"/>
          <ac:picMkLst>
            <pc:docMk/>
            <pc:sldMk cId="627810129" sldId="1312"/>
            <ac:picMk id="15" creationId="{D0923E7D-EFA1-0A59-15D6-3D74AC188363}"/>
          </ac:picMkLst>
        </pc:picChg>
      </pc:sldChg>
      <pc:sldChg chg="modNotesTx">
        <pc:chgData name="Mecha, Grace-Rebecca" userId="6a8b7e56-7e4e-4fc1-9ed6-f30b964be7c6" providerId="ADAL" clId="{BCF34B1A-0739-4FE4-BA13-3D2CD885AFBA}" dt="2024-06-26T21:16:29.417" v="35" actId="20577"/>
        <pc:sldMkLst>
          <pc:docMk/>
          <pc:sldMk cId="3619694305" sldId="1314"/>
        </pc:sldMkLst>
      </pc:sldChg>
      <pc:sldChg chg="modNotesTx">
        <pc:chgData name="Mecha, Grace-Rebecca" userId="6a8b7e56-7e4e-4fc1-9ed6-f30b964be7c6" providerId="ADAL" clId="{BCF34B1A-0739-4FE4-BA13-3D2CD885AFBA}" dt="2024-06-26T21:15:23.651" v="16" actId="20577"/>
        <pc:sldMkLst>
          <pc:docMk/>
          <pc:sldMk cId="490194890" sldId="1315"/>
        </pc:sldMkLst>
      </pc:sldChg>
      <pc:sldChg chg="del modNotesTx">
        <pc:chgData name="Mecha, Grace-Rebecca" userId="6a8b7e56-7e4e-4fc1-9ed6-f30b964be7c6" providerId="ADAL" clId="{BCF34B1A-0739-4FE4-BA13-3D2CD885AFBA}" dt="2024-06-26T21:15:37.350" v="21" actId="2696"/>
        <pc:sldMkLst>
          <pc:docMk/>
          <pc:sldMk cId="2950478527" sldId="1316"/>
        </pc:sldMkLst>
      </pc:sldChg>
      <pc:sldChg chg="modNotesTx">
        <pc:chgData name="Mecha, Grace-Rebecca" userId="6a8b7e56-7e4e-4fc1-9ed6-f30b964be7c6" providerId="ADAL" clId="{BCF34B1A-0739-4FE4-BA13-3D2CD885AFBA}" dt="2024-06-26T21:15:43.590" v="23" actId="20577"/>
        <pc:sldMkLst>
          <pc:docMk/>
          <pc:sldMk cId="309188757" sldId="1317"/>
        </pc:sldMkLst>
      </pc:sldChg>
      <pc:sldChg chg="modNotesTx">
        <pc:chgData name="Mecha, Grace-Rebecca" userId="6a8b7e56-7e4e-4fc1-9ed6-f30b964be7c6" providerId="ADAL" clId="{BCF34B1A-0739-4FE4-BA13-3D2CD885AFBA}" dt="2024-06-26T21:16:11.844" v="29" actId="20577"/>
        <pc:sldMkLst>
          <pc:docMk/>
          <pc:sldMk cId="1690372092" sldId="1318"/>
        </pc:sldMkLst>
      </pc:sldChg>
      <pc:sldChg chg="modNotesTx">
        <pc:chgData name="Mecha, Grace-Rebecca" userId="6a8b7e56-7e4e-4fc1-9ed6-f30b964be7c6" providerId="ADAL" clId="{BCF34B1A-0739-4FE4-BA13-3D2CD885AFBA}" dt="2024-06-26T21:15:16.105" v="15" actId="20577"/>
        <pc:sldMkLst>
          <pc:docMk/>
          <pc:sldMk cId="902485280" sldId="1321"/>
        </pc:sldMkLst>
      </pc:sldChg>
      <pc:sldChg chg="modNotesTx">
        <pc:chgData name="Mecha, Grace-Rebecca" userId="6a8b7e56-7e4e-4fc1-9ed6-f30b964be7c6" providerId="ADAL" clId="{BCF34B1A-0739-4FE4-BA13-3D2CD885AFBA}" dt="2024-06-26T21:16:16.640" v="30" actId="20577"/>
        <pc:sldMkLst>
          <pc:docMk/>
          <pc:sldMk cId="196724725" sldId="1322"/>
        </pc:sldMkLst>
      </pc:sldChg>
      <pc:sldChg chg="modNotesTx">
        <pc:chgData name="Mecha, Grace-Rebecca" userId="6a8b7e56-7e4e-4fc1-9ed6-f30b964be7c6" providerId="ADAL" clId="{BCF34B1A-0739-4FE4-BA13-3D2CD885AFBA}" dt="2024-06-26T21:16:20.347" v="31" actId="20577"/>
        <pc:sldMkLst>
          <pc:docMk/>
          <pc:sldMk cId="3506628826" sldId="1323"/>
        </pc:sldMkLst>
      </pc:sldChg>
      <pc:sldChg chg="modNotesTx">
        <pc:chgData name="Mecha, Grace-Rebecca" userId="6a8b7e56-7e4e-4fc1-9ed6-f30b964be7c6" providerId="ADAL" clId="{BCF34B1A-0739-4FE4-BA13-3D2CD885AFBA}" dt="2024-06-26T21:14:26.991" v="3" actId="20577"/>
        <pc:sldMkLst>
          <pc:docMk/>
          <pc:sldMk cId="489458042" sldId="1324"/>
        </pc:sldMkLst>
      </pc:sldChg>
      <pc:sldChg chg="modNotesTx">
        <pc:chgData name="Mecha, Grace-Rebecca" userId="6a8b7e56-7e4e-4fc1-9ed6-f30b964be7c6" providerId="ADAL" clId="{BCF34B1A-0739-4FE4-BA13-3D2CD885AFBA}" dt="2024-06-26T21:14:59.611" v="10" actId="20577"/>
        <pc:sldMkLst>
          <pc:docMk/>
          <pc:sldMk cId="380450765" sldId="1325"/>
        </pc:sldMkLst>
      </pc:sldChg>
      <pc:sldChg chg="modNotesTx">
        <pc:chgData name="Mecha, Grace-Rebecca" userId="6a8b7e56-7e4e-4fc1-9ed6-f30b964be7c6" providerId="ADAL" clId="{BCF34B1A-0739-4FE4-BA13-3D2CD885AFBA}" dt="2024-06-26T21:16:21.810" v="32" actId="20577"/>
        <pc:sldMkLst>
          <pc:docMk/>
          <pc:sldMk cId="339412141" sldId="1326"/>
        </pc:sldMkLst>
      </pc:sldChg>
      <pc:sldChg chg="modNotesTx">
        <pc:chgData name="Mecha, Grace-Rebecca" userId="6a8b7e56-7e4e-4fc1-9ed6-f30b964be7c6" providerId="ADAL" clId="{BCF34B1A-0739-4FE4-BA13-3D2CD885AFBA}" dt="2024-06-26T21:14:46.204" v="7" actId="20577"/>
        <pc:sldMkLst>
          <pc:docMk/>
          <pc:sldMk cId="4061270452" sldId="1327"/>
        </pc:sldMkLst>
      </pc:sldChg>
      <pc:sldChg chg="modNotesTx">
        <pc:chgData name="Mecha, Grace-Rebecca" userId="6a8b7e56-7e4e-4fc1-9ed6-f30b964be7c6" providerId="ADAL" clId="{BCF34B1A-0739-4FE4-BA13-3D2CD885AFBA}" dt="2024-06-26T21:15:09.460" v="13" actId="20577"/>
        <pc:sldMkLst>
          <pc:docMk/>
          <pc:sldMk cId="906776188" sldId="1328"/>
        </pc:sldMkLst>
      </pc:sldChg>
      <pc:sldChg chg="modNotesTx">
        <pc:chgData name="Mecha, Grace-Rebecca" userId="6a8b7e56-7e4e-4fc1-9ed6-f30b964be7c6" providerId="ADAL" clId="{BCF34B1A-0739-4FE4-BA13-3D2CD885AFBA}" dt="2024-06-26T21:14:56.036" v="9" actId="20577"/>
        <pc:sldMkLst>
          <pc:docMk/>
          <pc:sldMk cId="1300543525" sldId="1329"/>
        </pc:sldMkLst>
      </pc:sldChg>
      <pc:sldChg chg="modNotesTx">
        <pc:chgData name="Mecha, Grace-Rebecca" userId="6a8b7e56-7e4e-4fc1-9ed6-f30b964be7c6" providerId="ADAL" clId="{BCF34B1A-0739-4FE4-BA13-3D2CD885AFBA}" dt="2024-06-26T21:14:33.096" v="5" actId="5793"/>
        <pc:sldMkLst>
          <pc:docMk/>
          <pc:sldMk cId="3791087871" sldId="1330"/>
        </pc:sldMkLst>
      </pc:sldChg>
      <pc:sldChg chg="modNotesTx">
        <pc:chgData name="Mecha, Grace-Rebecca" userId="6a8b7e56-7e4e-4fc1-9ed6-f30b964be7c6" providerId="ADAL" clId="{BCF34B1A-0739-4FE4-BA13-3D2CD885AFBA}" dt="2024-06-26T21:14:50.177" v="8" actId="20577"/>
        <pc:sldMkLst>
          <pc:docMk/>
          <pc:sldMk cId="397935996" sldId="1333"/>
        </pc:sldMkLst>
      </pc:sldChg>
      <pc:sldChg chg="modNotesTx">
        <pc:chgData name="Mecha, Grace-Rebecca" userId="6a8b7e56-7e4e-4fc1-9ed6-f30b964be7c6" providerId="ADAL" clId="{BCF34B1A-0739-4FE4-BA13-3D2CD885AFBA}" dt="2024-06-26T21:16:26.409" v="34" actId="20577"/>
        <pc:sldMkLst>
          <pc:docMk/>
          <pc:sldMk cId="2611093298" sldId="1334"/>
        </pc:sldMkLst>
      </pc:sldChg>
      <pc:sldChg chg="modNotesTx">
        <pc:chgData name="Mecha, Grace-Rebecca" userId="6a8b7e56-7e4e-4fc1-9ed6-f30b964be7c6" providerId="ADAL" clId="{BCF34B1A-0739-4FE4-BA13-3D2CD885AFBA}" dt="2024-06-26T21:15:07.628" v="12" actId="20577"/>
        <pc:sldMkLst>
          <pc:docMk/>
          <pc:sldMk cId="581600744" sldId="1335"/>
        </pc:sldMkLst>
      </pc:sldChg>
      <pc:sldChg chg="modNotesTx">
        <pc:chgData name="Mecha, Grace-Rebecca" userId="6a8b7e56-7e4e-4fc1-9ed6-f30b964be7c6" providerId="ADAL" clId="{BCF34B1A-0739-4FE4-BA13-3D2CD885AFBA}" dt="2024-06-26T21:15:28.183" v="17" actId="20577"/>
        <pc:sldMkLst>
          <pc:docMk/>
          <pc:sldMk cId="4097520494" sldId="1337"/>
        </pc:sldMkLst>
      </pc:sldChg>
      <pc:sldChg chg="modNotesTx">
        <pc:chgData name="Mecha, Grace-Rebecca" userId="6a8b7e56-7e4e-4fc1-9ed6-f30b964be7c6" providerId="ADAL" clId="{BCF34B1A-0739-4FE4-BA13-3D2CD885AFBA}" dt="2024-06-26T21:14:37.437" v="6" actId="20577"/>
        <pc:sldMkLst>
          <pc:docMk/>
          <pc:sldMk cId="1136159114" sldId="1338"/>
        </pc:sldMkLst>
      </pc:sldChg>
      <pc:sldChg chg="delCm modNotesTx">
        <pc:chgData name="Mecha, Grace-Rebecca" userId="6a8b7e56-7e4e-4fc1-9ed6-f30b964be7c6" providerId="ADAL" clId="{BCF34B1A-0739-4FE4-BA13-3D2CD885AFBA}" dt="2024-06-26T21:15:51.938" v="25"/>
        <pc:sldMkLst>
          <pc:docMk/>
          <pc:sldMk cId="1432138005" sldId="1339"/>
        </pc:sldMkLst>
        <pc:extLst>
          <p:ext xmlns:p="http://schemas.openxmlformats.org/presentationml/2006/main" uri="{D6D511B9-2390-475A-947B-AFAB55BFBCF1}">
            <pc226:cmChg xmlns:pc226="http://schemas.microsoft.com/office/powerpoint/2022/06/main/command" chg="del">
              <pc226:chgData name="Mecha, Grace-Rebecca" userId="6a8b7e56-7e4e-4fc1-9ed6-f30b964be7c6" providerId="ADAL" clId="{BCF34B1A-0739-4FE4-BA13-3D2CD885AFBA}" dt="2024-06-26T21:15:51.938" v="25"/>
              <pc2:cmMkLst xmlns:pc2="http://schemas.microsoft.com/office/powerpoint/2019/9/main/command">
                <pc:docMk/>
                <pc:sldMk cId="1432138005" sldId="1339"/>
                <pc2:cmMk id="{46FAFDDD-0B18-4C7B-A927-66612BAD4884}"/>
              </pc2:cmMkLst>
            </pc226:cmChg>
          </p:ext>
        </pc:extLst>
      </pc:sldChg>
      <pc:sldChg chg="modNotesTx">
        <pc:chgData name="Mecha, Grace-Rebecca" userId="6a8b7e56-7e4e-4fc1-9ed6-f30b964be7c6" providerId="ADAL" clId="{BCF34B1A-0739-4FE4-BA13-3D2CD885AFBA}" dt="2024-06-26T21:16:05.784" v="28" actId="20577"/>
        <pc:sldMkLst>
          <pc:docMk/>
          <pc:sldMk cId="1679713216" sldId="1342"/>
        </pc:sldMkLst>
      </pc:sldChg>
      <pc:sldChg chg="modNotesTx">
        <pc:chgData name="Mecha, Grace-Rebecca" userId="6a8b7e56-7e4e-4fc1-9ed6-f30b964be7c6" providerId="ADAL" clId="{BCF34B1A-0739-4FE4-BA13-3D2CD885AFBA}" dt="2024-06-26T21:16:23.315" v="33" actId="20577"/>
        <pc:sldMkLst>
          <pc:docMk/>
          <pc:sldMk cId="3192446768" sldId="1343"/>
        </pc:sldMkLst>
      </pc:sldChg>
      <pc:sldChg chg="modNotesTx">
        <pc:chgData name="Mecha, Grace-Rebecca" userId="6a8b7e56-7e4e-4fc1-9ed6-f30b964be7c6" providerId="ADAL" clId="{BCF34B1A-0739-4FE4-BA13-3D2CD885AFBA}" dt="2024-06-26T21:15:57.168" v="26" actId="20577"/>
        <pc:sldMkLst>
          <pc:docMk/>
          <pc:sldMk cId="1426124685" sldId="1344"/>
        </pc:sldMkLst>
      </pc:sldChg>
      <pc:sldChg chg="modNotesTx">
        <pc:chgData name="Mecha, Grace-Rebecca" userId="6a8b7e56-7e4e-4fc1-9ed6-f30b964be7c6" providerId="ADAL" clId="{BCF34B1A-0739-4FE4-BA13-3D2CD885AFBA}" dt="2024-06-26T21:16:00.119" v="27" actId="20577"/>
        <pc:sldMkLst>
          <pc:docMk/>
          <pc:sldMk cId="2734281835" sldId="1345"/>
        </pc:sldMkLst>
      </pc:sldChg>
      <pc:sldChg chg="modNotesTx">
        <pc:chgData name="Mecha, Grace-Rebecca" userId="6a8b7e56-7e4e-4fc1-9ed6-f30b964be7c6" providerId="ADAL" clId="{BCF34B1A-0739-4FE4-BA13-3D2CD885AFBA}" dt="2024-06-26T21:15:40.285" v="22" actId="20577"/>
        <pc:sldMkLst>
          <pc:docMk/>
          <pc:sldMk cId="2867989508" sldId="1346"/>
        </pc:sldMkLst>
      </pc:sldChg>
      <pc:sldChg chg="addSp delSp modSp add mod">
        <pc:chgData name="Mecha, Grace-Rebecca" userId="6a8b7e56-7e4e-4fc1-9ed6-f30b964be7c6" providerId="ADAL" clId="{BCF34B1A-0739-4FE4-BA13-3D2CD885AFBA}" dt="2024-06-26T21:38:27.501" v="1508" actId="20577"/>
        <pc:sldMkLst>
          <pc:docMk/>
          <pc:sldMk cId="3050622925" sldId="1347"/>
        </pc:sldMkLst>
        <pc:spChg chg="del">
          <ac:chgData name="Mecha, Grace-Rebecca" userId="6a8b7e56-7e4e-4fc1-9ed6-f30b964be7c6" providerId="ADAL" clId="{BCF34B1A-0739-4FE4-BA13-3D2CD885AFBA}" dt="2024-06-26T21:32:41.328" v="730" actId="478"/>
          <ac:spMkLst>
            <pc:docMk/>
            <pc:sldMk cId="3050622925" sldId="1347"/>
            <ac:spMk id="3" creationId="{2A94A11D-1F49-EF86-25F8-24B5431192F0}"/>
          </ac:spMkLst>
        </pc:spChg>
        <pc:spChg chg="mod">
          <ac:chgData name="Mecha, Grace-Rebecca" userId="6a8b7e56-7e4e-4fc1-9ed6-f30b964be7c6" providerId="ADAL" clId="{BCF34B1A-0739-4FE4-BA13-3D2CD885AFBA}" dt="2024-06-26T21:34:11.221" v="796" actId="20577"/>
          <ac:spMkLst>
            <pc:docMk/>
            <pc:sldMk cId="3050622925" sldId="1347"/>
            <ac:spMk id="6" creationId="{00000000-0000-0000-0000-000000000000}"/>
          </ac:spMkLst>
        </pc:spChg>
        <pc:spChg chg="add del mod">
          <ac:chgData name="Mecha, Grace-Rebecca" userId="6a8b7e56-7e4e-4fc1-9ed6-f30b964be7c6" providerId="ADAL" clId="{BCF34B1A-0739-4FE4-BA13-3D2CD885AFBA}" dt="2024-06-26T21:38:27.501" v="1508" actId="20577"/>
          <ac:spMkLst>
            <pc:docMk/>
            <pc:sldMk cId="3050622925" sldId="1347"/>
            <ac:spMk id="7" creationId="{00000000-0000-0000-0000-000000000000}"/>
          </ac:spMkLst>
        </pc:spChg>
      </pc:sldChg>
    </pc:docChg>
  </pc:docChgLst>
  <pc:docChgLst>
    <pc:chgData name="Ojuka, Dak" userId="S::dojuka@pcgus.com::4ae9c5ca-3a16-4a55-aee3-5e0f28b2c050" providerId="AD" clId="Web-{21646DD3-ADF1-248A-935F-E1DB2F479B46}"/>
    <pc:docChg chg="addSld delSld modSld sldOrd modSection">
      <pc:chgData name="Ojuka, Dak" userId="S::dojuka@pcgus.com::4ae9c5ca-3a16-4a55-aee3-5e0f28b2c050" providerId="AD" clId="Web-{21646DD3-ADF1-248A-935F-E1DB2F479B46}" dt="2024-06-25T17:22:18.478" v="828"/>
      <pc:docMkLst>
        <pc:docMk/>
      </pc:docMkLst>
      <pc:sldChg chg="addSp delSp modSp">
        <pc:chgData name="Ojuka, Dak" userId="S::dojuka@pcgus.com::4ae9c5ca-3a16-4a55-aee3-5e0f28b2c050" providerId="AD" clId="Web-{21646DD3-ADF1-248A-935F-E1DB2F479B46}" dt="2024-06-25T16:25:58.096" v="827" actId="1076"/>
        <pc:sldMkLst>
          <pc:docMk/>
          <pc:sldMk cId="1690372092" sldId="1318"/>
        </pc:sldMkLst>
        <pc:spChg chg="mod">
          <ac:chgData name="Ojuka, Dak" userId="S::dojuka@pcgus.com::4ae9c5ca-3a16-4a55-aee3-5e0f28b2c050" providerId="AD" clId="Web-{21646DD3-ADF1-248A-935F-E1DB2F479B46}" dt="2024-06-25T16:15:15.741" v="476" actId="20577"/>
          <ac:spMkLst>
            <pc:docMk/>
            <pc:sldMk cId="1690372092" sldId="1318"/>
            <ac:spMk id="2" creationId="{00000000-0000-0000-0000-000000000000}"/>
          </ac:spMkLst>
        </pc:spChg>
        <pc:spChg chg="add del mod">
          <ac:chgData name="Ojuka, Dak" userId="S::dojuka@pcgus.com::4ae9c5ca-3a16-4a55-aee3-5e0f28b2c050" providerId="AD" clId="Web-{21646DD3-ADF1-248A-935F-E1DB2F479B46}" dt="2024-06-25T16:25:58.096" v="827" actId="1076"/>
          <ac:spMkLst>
            <pc:docMk/>
            <pc:sldMk cId="1690372092" sldId="1318"/>
            <ac:spMk id="3" creationId="{00000000-0000-0000-0000-000000000000}"/>
          </ac:spMkLst>
        </pc:spChg>
        <pc:spChg chg="add del mod">
          <ac:chgData name="Ojuka, Dak" userId="S::dojuka@pcgus.com::4ae9c5ca-3a16-4a55-aee3-5e0f28b2c050" providerId="AD" clId="Web-{21646DD3-ADF1-248A-935F-E1DB2F479B46}" dt="2024-06-25T16:25:02.703" v="811"/>
          <ac:spMkLst>
            <pc:docMk/>
            <pc:sldMk cId="1690372092" sldId="1318"/>
            <ac:spMk id="11" creationId="{67F88705-967A-E140-13EA-3A34FAB7CB3F}"/>
          </ac:spMkLst>
        </pc:spChg>
        <pc:spChg chg="add del mod">
          <ac:chgData name="Ojuka, Dak" userId="S::dojuka@pcgus.com::4ae9c5ca-3a16-4a55-aee3-5e0f28b2c050" providerId="AD" clId="Web-{21646DD3-ADF1-248A-935F-E1DB2F479B46}" dt="2024-06-25T16:22:16.212" v="777"/>
          <ac:spMkLst>
            <pc:docMk/>
            <pc:sldMk cId="1690372092" sldId="1318"/>
            <ac:spMk id="12" creationId="{2A08EA06-8DD6-3B62-78B4-9BB706FF3AE9}"/>
          </ac:spMkLst>
        </pc:spChg>
        <pc:spChg chg="add del mod">
          <ac:chgData name="Ojuka, Dak" userId="S::dojuka@pcgus.com::4ae9c5ca-3a16-4a55-aee3-5e0f28b2c050" providerId="AD" clId="Web-{21646DD3-ADF1-248A-935F-E1DB2F479B46}" dt="2024-06-25T16:25:03.859" v="812"/>
          <ac:spMkLst>
            <pc:docMk/>
            <pc:sldMk cId="1690372092" sldId="1318"/>
            <ac:spMk id="14" creationId="{7CD859B6-DA61-B5EF-CDC1-2C469C38EEC9}"/>
          </ac:spMkLst>
        </pc:spChg>
        <pc:picChg chg="add del">
          <ac:chgData name="Ojuka, Dak" userId="S::dojuka@pcgus.com::4ae9c5ca-3a16-4a55-aee3-5e0f28b2c050" providerId="AD" clId="Web-{21646DD3-ADF1-248A-935F-E1DB2F479B46}" dt="2024-06-25T16:24:59.437" v="810"/>
          <ac:picMkLst>
            <pc:docMk/>
            <pc:sldMk cId="1690372092" sldId="1318"/>
            <ac:picMk id="16" creationId="{BE4C02A1-8A83-9003-72F7-359B3A5C89E1}"/>
          </ac:picMkLst>
        </pc:picChg>
      </pc:sldChg>
      <pc:sldChg chg="del">
        <pc:chgData name="Ojuka, Dak" userId="S::dojuka@pcgus.com::4ae9c5ca-3a16-4a55-aee3-5e0f28b2c050" providerId="AD" clId="Web-{21646DD3-ADF1-248A-935F-E1DB2F479B46}" dt="2024-06-25T16:21:25.913" v="753"/>
        <pc:sldMkLst>
          <pc:docMk/>
          <pc:sldMk cId="1061723019" sldId="1319"/>
        </pc:sldMkLst>
      </pc:sldChg>
      <pc:sldChg chg="del">
        <pc:chgData name="Ojuka, Dak" userId="S::dojuka@pcgus.com::4ae9c5ca-3a16-4a55-aee3-5e0f28b2c050" providerId="AD" clId="Web-{21646DD3-ADF1-248A-935F-E1DB2F479B46}" dt="2024-06-25T16:21:39.835" v="754"/>
        <pc:sldMkLst>
          <pc:docMk/>
          <pc:sldMk cId="3682212701" sldId="1320"/>
        </pc:sldMkLst>
      </pc:sldChg>
      <pc:sldChg chg="addSp delSp modSp add addCm">
        <pc:chgData name="Ojuka, Dak" userId="S::dojuka@pcgus.com::4ae9c5ca-3a16-4a55-aee3-5e0f28b2c050" providerId="AD" clId="Web-{21646DD3-ADF1-248A-935F-E1DB2F479B46}" dt="2024-06-25T17:22:18.478" v="828"/>
        <pc:sldMkLst>
          <pc:docMk/>
          <pc:sldMk cId="1432138005" sldId="1339"/>
        </pc:sldMkLst>
        <pc:spChg chg="mod">
          <ac:chgData name="Ojuka, Dak" userId="S::dojuka@pcgus.com::4ae9c5ca-3a16-4a55-aee3-5e0f28b2c050" providerId="AD" clId="Web-{21646DD3-ADF1-248A-935F-E1DB2F479B46}" dt="2024-06-25T16:06:49.721" v="308" actId="20577"/>
          <ac:spMkLst>
            <pc:docMk/>
            <pc:sldMk cId="1432138005" sldId="1339"/>
            <ac:spMk id="12" creationId="{72B94DA0-8C95-220C-11BB-827B357D88EA}"/>
          </ac:spMkLst>
        </pc:spChg>
        <pc:graphicFrameChg chg="mod modGraphic">
          <ac:chgData name="Ojuka, Dak" userId="S::dojuka@pcgus.com::4ae9c5ca-3a16-4a55-aee3-5e0f28b2c050" providerId="AD" clId="Web-{21646DD3-ADF1-248A-935F-E1DB2F479B46}" dt="2024-06-25T16:10:09.776" v="388"/>
          <ac:graphicFrameMkLst>
            <pc:docMk/>
            <pc:sldMk cId="1432138005" sldId="1339"/>
            <ac:graphicFrameMk id="15" creationId="{54557C97-BCAE-0384-AA6A-A451EBEF9491}"/>
          </ac:graphicFrameMkLst>
        </pc:graphicFrameChg>
        <pc:picChg chg="add del mod">
          <ac:chgData name="Ojuka, Dak" userId="S::dojuka@pcgus.com::4ae9c5ca-3a16-4a55-aee3-5e0f28b2c050" providerId="AD" clId="Web-{21646DD3-ADF1-248A-935F-E1DB2F479B46}" dt="2024-06-25T15:59:03.952" v="128"/>
          <ac:picMkLst>
            <pc:docMk/>
            <pc:sldMk cId="1432138005" sldId="1339"/>
            <ac:picMk id="3" creationId="{54F83A6A-B98C-BBFD-1E21-4DAE913485CD}"/>
          </ac:picMkLst>
        </pc:picChg>
        <pc:extLst>
          <p:ext xmlns:p="http://schemas.openxmlformats.org/presentationml/2006/main" uri="{D6D511B9-2390-475A-947B-AFAB55BFBCF1}">
            <pc226:cmChg xmlns:pc226="http://schemas.microsoft.com/office/powerpoint/2022/06/main/command" chg="add">
              <pc226:chgData name="Ojuka, Dak" userId="S::dojuka@pcgus.com::4ae9c5ca-3a16-4a55-aee3-5e0f28b2c050" providerId="AD" clId="Web-{21646DD3-ADF1-248A-935F-E1DB2F479B46}" dt="2024-06-25T17:22:18.478" v="828"/>
              <pc2:cmMkLst xmlns:pc2="http://schemas.microsoft.com/office/powerpoint/2019/9/main/command">
                <pc:docMk/>
                <pc:sldMk cId="1432138005" sldId="1339"/>
                <pc2:cmMk id="{46FAFDDD-0B18-4C7B-A927-66612BAD4884}"/>
              </pc2:cmMkLst>
            </pc226:cmChg>
          </p:ext>
        </pc:extLst>
      </pc:sldChg>
      <pc:sldChg chg="modSp add del">
        <pc:chgData name="Ojuka, Dak" userId="S::dojuka@pcgus.com::4ae9c5ca-3a16-4a55-aee3-5e0f28b2c050" providerId="AD" clId="Web-{21646DD3-ADF1-248A-935F-E1DB2F479B46}" dt="2024-06-25T16:23:34.856" v="795"/>
        <pc:sldMkLst>
          <pc:docMk/>
          <pc:sldMk cId="1437377969" sldId="1340"/>
        </pc:sldMkLst>
        <pc:spChg chg="mod">
          <ac:chgData name="Ojuka, Dak" userId="S::dojuka@pcgus.com::4ae9c5ca-3a16-4a55-aee3-5e0f28b2c050" providerId="AD" clId="Web-{21646DD3-ADF1-248A-935F-E1DB2F479B46}" dt="2024-06-25T16:21:54.430" v="767" actId="20577"/>
          <ac:spMkLst>
            <pc:docMk/>
            <pc:sldMk cId="1437377969" sldId="1340"/>
            <ac:spMk id="3" creationId="{00000000-0000-0000-0000-000000000000}"/>
          </ac:spMkLst>
        </pc:spChg>
      </pc:sldChg>
      <pc:sldChg chg="addSp delSp modSp add ord replId">
        <pc:chgData name="Ojuka, Dak" userId="S::dojuka@pcgus.com::4ae9c5ca-3a16-4a55-aee3-5e0f28b2c050" providerId="AD" clId="Web-{21646DD3-ADF1-248A-935F-E1DB2F479B46}" dt="2024-06-25T16:25:43.564" v="825"/>
        <pc:sldMkLst>
          <pc:docMk/>
          <pc:sldMk cId="649992155" sldId="1341"/>
        </pc:sldMkLst>
        <pc:spChg chg="add del mod">
          <ac:chgData name="Ojuka, Dak" userId="S::dojuka@pcgus.com::4ae9c5ca-3a16-4a55-aee3-5e0f28b2c050" providerId="AD" clId="Web-{21646DD3-ADF1-248A-935F-E1DB2F479B46}" dt="2024-06-25T16:25:43.564" v="825"/>
          <ac:spMkLst>
            <pc:docMk/>
            <pc:sldMk cId="649992155" sldId="1341"/>
            <ac:spMk id="2" creationId="{00000000-0000-0000-0000-000000000000}"/>
          </ac:spMkLst>
        </pc:spChg>
        <pc:spChg chg="del">
          <ac:chgData name="Ojuka, Dak" userId="S::dojuka@pcgus.com::4ae9c5ca-3a16-4a55-aee3-5e0f28b2c050" providerId="AD" clId="Web-{21646DD3-ADF1-248A-935F-E1DB2F479B46}" dt="2024-06-25T16:07:26.722" v="310"/>
          <ac:spMkLst>
            <pc:docMk/>
            <pc:sldMk cId="649992155" sldId="1341"/>
            <ac:spMk id="3" creationId="{00000000-0000-0000-0000-000000000000}"/>
          </ac:spMkLst>
        </pc:spChg>
        <pc:picChg chg="add mod">
          <ac:chgData name="Ojuka, Dak" userId="S::dojuka@pcgus.com::4ae9c5ca-3a16-4a55-aee3-5e0f28b2c050" providerId="AD" clId="Web-{21646DD3-ADF1-248A-935F-E1DB2F479B46}" dt="2024-06-25T16:25:40.439" v="824" actId="1076"/>
          <ac:picMkLst>
            <pc:docMk/>
            <pc:sldMk cId="649992155" sldId="1341"/>
            <ac:picMk id="11" creationId="{58DE5BA0-1080-B08E-9E56-D5D30E0F6495}"/>
          </ac:picMkLst>
        </pc:picChg>
      </pc:sldChg>
      <pc:sldChg chg="add del">
        <pc:chgData name="Ojuka, Dak" userId="S::dojuka@pcgus.com::4ae9c5ca-3a16-4a55-aee3-5e0f28b2c050" providerId="AD" clId="Web-{21646DD3-ADF1-248A-935F-E1DB2F479B46}" dt="2024-06-25T15:35:48.570" v="120"/>
        <pc:sldMkLst>
          <pc:docMk/>
          <pc:sldMk cId="3954739122" sldId="1341"/>
        </pc:sldMkLst>
      </pc:sldChg>
      <pc:sldChg chg="modSp add ord replId">
        <pc:chgData name="Ojuka, Dak" userId="S::dojuka@pcgus.com::4ae9c5ca-3a16-4a55-aee3-5e0f28b2c050" providerId="AD" clId="Web-{21646DD3-ADF1-248A-935F-E1DB2F479B46}" dt="2024-06-25T16:24:07.623" v="800"/>
        <pc:sldMkLst>
          <pc:docMk/>
          <pc:sldMk cId="1679713216" sldId="1342"/>
        </pc:sldMkLst>
        <pc:spChg chg="mod">
          <ac:chgData name="Ojuka, Dak" userId="S::dojuka@pcgus.com::4ae9c5ca-3a16-4a55-aee3-5e0f28b2c050" providerId="AD" clId="Web-{21646DD3-ADF1-248A-935F-E1DB2F479B46}" dt="2024-06-25T16:19:13.579" v="691" actId="20577"/>
          <ac:spMkLst>
            <pc:docMk/>
            <pc:sldMk cId="1679713216" sldId="1342"/>
            <ac:spMk id="12" creationId="{72B94DA0-8C95-220C-11BB-827B357D88EA}"/>
          </ac:spMkLst>
        </pc:spChg>
        <pc:graphicFrameChg chg="mod modGraphic">
          <ac:chgData name="Ojuka, Dak" userId="S::dojuka@pcgus.com::4ae9c5ca-3a16-4a55-aee3-5e0f28b2c050" providerId="AD" clId="Web-{21646DD3-ADF1-248A-935F-E1DB2F479B46}" dt="2024-06-25T16:24:07.623" v="800"/>
          <ac:graphicFrameMkLst>
            <pc:docMk/>
            <pc:sldMk cId="1679713216" sldId="1342"/>
            <ac:graphicFrameMk id="15" creationId="{54557C97-BCAE-0384-AA6A-A451EBEF9491}"/>
          </ac:graphicFrameMkLst>
        </pc:graphicFrameChg>
      </pc:sldChg>
      <pc:sldChg chg="add del replId">
        <pc:chgData name="Ojuka, Dak" userId="S::dojuka@pcgus.com::4ae9c5ca-3a16-4a55-aee3-5e0f28b2c050" providerId="AD" clId="Web-{21646DD3-ADF1-248A-935F-E1DB2F479B46}" dt="2024-06-25T16:25:09.563" v="814"/>
        <pc:sldMkLst>
          <pc:docMk/>
          <pc:sldMk cId="3458407566" sldId="1343"/>
        </pc:sldMkLst>
      </pc:sldChg>
    </pc:docChg>
  </pc:docChgLst>
  <pc:docChgLst>
    <pc:chgData name="Mecha, Grace-Rebecca" userId="6a8b7e56-7e4e-4fc1-9ed6-f30b964be7c6" providerId="ADAL" clId="{0EE85944-5695-4A90-A9D9-6040F12444E7}"/>
    <pc:docChg chg="undo redo custSel addSld delSld modSld sldOrd modSection">
      <pc:chgData name="Mecha, Grace-Rebecca" userId="6a8b7e56-7e4e-4fc1-9ed6-f30b964be7c6" providerId="ADAL" clId="{0EE85944-5695-4A90-A9D9-6040F12444E7}" dt="2024-06-26T15:26:00.683" v="12105" actId="20577"/>
      <pc:docMkLst>
        <pc:docMk/>
      </pc:docMkLst>
      <pc:sldChg chg="del">
        <pc:chgData name="Mecha, Grace-Rebecca" userId="6a8b7e56-7e4e-4fc1-9ed6-f30b964be7c6" providerId="ADAL" clId="{0EE85944-5695-4A90-A9D9-6040F12444E7}" dt="2024-06-20T18:34:38.016" v="4938" actId="47"/>
        <pc:sldMkLst>
          <pc:docMk/>
          <pc:sldMk cId="1830139119" sldId="1272"/>
        </pc:sldMkLst>
      </pc:sldChg>
      <pc:sldChg chg="add del">
        <pc:chgData name="Mecha, Grace-Rebecca" userId="6a8b7e56-7e4e-4fc1-9ed6-f30b964be7c6" providerId="ADAL" clId="{0EE85944-5695-4A90-A9D9-6040F12444E7}" dt="2024-06-20T18:30:12.013" v="4901" actId="2696"/>
        <pc:sldMkLst>
          <pc:docMk/>
          <pc:sldMk cId="1703130321" sldId="1273"/>
        </pc:sldMkLst>
      </pc:sldChg>
      <pc:sldChg chg="del">
        <pc:chgData name="Mecha, Grace-Rebecca" userId="6a8b7e56-7e4e-4fc1-9ed6-f30b964be7c6" providerId="ADAL" clId="{0EE85944-5695-4A90-A9D9-6040F12444E7}" dt="2024-06-20T18:32:37.531" v="4909" actId="2696"/>
        <pc:sldMkLst>
          <pc:docMk/>
          <pc:sldMk cId="4187373412" sldId="1281"/>
        </pc:sldMkLst>
      </pc:sldChg>
      <pc:sldChg chg="modNotesTx">
        <pc:chgData name="Mecha, Grace-Rebecca" userId="6a8b7e56-7e4e-4fc1-9ed6-f30b964be7c6" providerId="ADAL" clId="{0EE85944-5695-4A90-A9D9-6040F12444E7}" dt="2024-06-20T16:43:13.631" v="651" actId="20577"/>
        <pc:sldMkLst>
          <pc:docMk/>
          <pc:sldMk cId="2752561288" sldId="1307"/>
        </pc:sldMkLst>
      </pc:sldChg>
      <pc:sldChg chg="modNotesTx">
        <pc:chgData name="Mecha, Grace-Rebecca" userId="6a8b7e56-7e4e-4fc1-9ed6-f30b964be7c6" providerId="ADAL" clId="{0EE85944-5695-4A90-A9D9-6040F12444E7}" dt="2024-06-24T20:23:12.346" v="9289" actId="20577"/>
        <pc:sldMkLst>
          <pc:docMk/>
          <pc:sldMk cId="3619694305" sldId="1314"/>
        </pc:sldMkLst>
      </pc:sldChg>
      <pc:sldChg chg="addSp delSp modSp mod addCm modCm modNotesTx">
        <pc:chgData name="Mecha, Grace-Rebecca" userId="6a8b7e56-7e4e-4fc1-9ed6-f30b964be7c6" providerId="ADAL" clId="{0EE85944-5695-4A90-A9D9-6040F12444E7}" dt="2024-06-26T15:13:11.111" v="11807" actId="20577"/>
        <pc:sldMkLst>
          <pc:docMk/>
          <pc:sldMk cId="490194890" sldId="1315"/>
        </pc:sldMkLst>
        <pc:spChg chg="add del">
          <ac:chgData name="Mecha, Grace-Rebecca" userId="6a8b7e56-7e4e-4fc1-9ed6-f30b964be7c6" providerId="ADAL" clId="{0EE85944-5695-4A90-A9D9-6040F12444E7}" dt="2024-06-20T17:38:22.777" v="1124" actId="22"/>
          <ac:spMkLst>
            <pc:docMk/>
            <pc:sldMk cId="490194890" sldId="1315"/>
            <ac:spMk id="3" creationId="{AD1FC7BF-5BD7-F82C-B443-C2D6C3A218B7}"/>
          </ac:spMkLst>
        </pc:spChg>
        <pc:spChg chg="mod">
          <ac:chgData name="Mecha, Grace-Rebecca" userId="6a8b7e56-7e4e-4fc1-9ed6-f30b964be7c6" providerId="ADAL" clId="{0EE85944-5695-4A90-A9D9-6040F12444E7}" dt="2024-06-20T17:38:11.931" v="1122" actId="20577"/>
          <ac:spMkLst>
            <pc:docMk/>
            <pc:sldMk cId="490194890" sldId="1315"/>
            <ac:spMk id="6" creationId="{00000000-0000-0000-0000-000000000000}"/>
          </ac:spMkLst>
        </pc:spChg>
        <pc:spChg chg="mod">
          <ac:chgData name="Mecha, Grace-Rebecca" userId="6a8b7e56-7e4e-4fc1-9ed6-f30b964be7c6" providerId="ADAL" clId="{0EE85944-5695-4A90-A9D9-6040F12444E7}" dt="2024-06-24T15:37:32.789" v="4946" actId="14100"/>
          <ac:spMkLst>
            <pc:docMk/>
            <pc:sldMk cId="490194890" sldId="1315"/>
            <ac:spMk id="7" creationId="{00000000-0000-0000-0000-000000000000}"/>
          </ac:spMkLst>
        </pc:spChg>
        <pc:spChg chg="add del mod">
          <ac:chgData name="Mecha, Grace-Rebecca" userId="6a8b7e56-7e4e-4fc1-9ed6-f30b964be7c6" providerId="ADAL" clId="{0EE85944-5695-4A90-A9D9-6040F12444E7}" dt="2024-06-20T17:24:40.025" v="713" actId="47"/>
          <ac:spMkLst>
            <pc:docMk/>
            <pc:sldMk cId="490194890" sldId="1315"/>
            <ac:spMk id="8" creationId="{00000000-0000-0000-0000-000000000000}"/>
          </ac:spMkLst>
        </pc:spChg>
        <pc:spChg chg="add mod">
          <ac:chgData name="Mecha, Grace-Rebecca" userId="6a8b7e56-7e4e-4fc1-9ed6-f30b964be7c6" providerId="ADAL" clId="{0EE85944-5695-4A90-A9D9-6040F12444E7}" dt="2024-06-24T19:30:50.659" v="8192" actId="1036"/>
          <ac:spMkLst>
            <pc:docMk/>
            <pc:sldMk cId="490194890" sldId="1315"/>
            <ac:spMk id="18" creationId="{F5689B5B-7A18-B6EE-24F1-DA527A891429}"/>
          </ac:spMkLst>
        </pc:spChg>
        <pc:spChg chg="add mod ord">
          <ac:chgData name="Mecha, Grace-Rebecca" userId="6a8b7e56-7e4e-4fc1-9ed6-f30b964be7c6" providerId="ADAL" clId="{0EE85944-5695-4A90-A9D9-6040F12444E7}" dt="2024-06-24T19:31:07.036" v="8241" actId="1036"/>
          <ac:spMkLst>
            <pc:docMk/>
            <pc:sldMk cId="490194890" sldId="1315"/>
            <ac:spMk id="19" creationId="{BE0CFCFE-60A2-87F3-B5C9-79437C868104}"/>
          </ac:spMkLst>
        </pc:spChg>
        <pc:grpChg chg="mod">
          <ac:chgData name="Mecha, Grace-Rebecca" userId="6a8b7e56-7e4e-4fc1-9ed6-f30b964be7c6" providerId="ADAL" clId="{0EE85944-5695-4A90-A9D9-6040F12444E7}" dt="2024-06-24T15:37:35.717" v="4948" actId="1076"/>
          <ac:grpSpMkLst>
            <pc:docMk/>
            <pc:sldMk cId="490194890" sldId="1315"/>
            <ac:grpSpMk id="4" creationId="{00000000-0000-0000-0000-000000000000}"/>
          </ac:grpSpMkLst>
        </pc:grpChg>
        <pc:graphicFrameChg chg="add mod modGraphic">
          <ac:chgData name="Mecha, Grace-Rebecca" userId="6a8b7e56-7e4e-4fc1-9ed6-f30b964be7c6" providerId="ADAL" clId="{0EE85944-5695-4A90-A9D9-6040F12444E7}" dt="2024-06-24T19:30:36.621" v="8175" actId="403"/>
          <ac:graphicFrameMkLst>
            <pc:docMk/>
            <pc:sldMk cId="490194890" sldId="1315"/>
            <ac:graphicFrameMk id="17" creationId="{51EE7328-E464-29A1-E314-FD2B11B01237}"/>
          </ac:graphicFrameMkLst>
        </pc:graphicFrameChg>
        <pc:picChg chg="del">
          <ac:chgData name="Mecha, Grace-Rebecca" userId="6a8b7e56-7e4e-4fc1-9ed6-f30b964be7c6" providerId="ADAL" clId="{0EE85944-5695-4A90-A9D9-6040F12444E7}" dt="2024-06-20T17:38:38.298" v="1126" actId="478"/>
          <ac:picMkLst>
            <pc:docMk/>
            <pc:sldMk cId="490194890" sldId="1315"/>
            <ac:picMk id="16" creationId="{02DB0B0F-AA14-1894-AB6D-26FC9C1F7434}"/>
          </ac:picMkLst>
        </pc:picChg>
        <pc:extLst>
          <p:ext xmlns:p="http://schemas.openxmlformats.org/presentationml/2006/main" uri="{D6D511B9-2390-475A-947B-AFAB55BFBCF1}">
            <pc226:cmChg xmlns:pc226="http://schemas.microsoft.com/office/powerpoint/2022/06/main/command" chg="add mod">
              <pc226:chgData name="Mecha, Grace-Rebecca" userId="6a8b7e56-7e4e-4fc1-9ed6-f30b964be7c6" providerId="ADAL" clId="{0EE85944-5695-4A90-A9D9-6040F12444E7}" dt="2024-06-20T17:55:44.187" v="1824"/>
              <pc2:cmMkLst xmlns:pc2="http://schemas.microsoft.com/office/powerpoint/2019/9/main/command">
                <pc:docMk/>
                <pc:sldMk cId="490194890" sldId="1315"/>
                <pc2:cmMk id="{9FE1A1BE-8B5F-411D-8113-C993D4C636C7}"/>
              </pc2:cmMkLst>
              <pc226:cmRplyChg chg="add">
                <pc226:chgData name="Mecha, Grace-Rebecca" userId="6a8b7e56-7e4e-4fc1-9ed6-f30b964be7c6" providerId="ADAL" clId="{0EE85944-5695-4A90-A9D9-6040F12444E7}" dt="2024-06-20T17:55:44.187" v="1824"/>
                <pc2:cmRplyMkLst xmlns:pc2="http://schemas.microsoft.com/office/powerpoint/2019/9/main/command">
                  <pc:docMk/>
                  <pc:sldMk cId="490194890" sldId="1315"/>
                  <pc2:cmMk id="{9FE1A1BE-8B5F-411D-8113-C993D4C636C7}"/>
                  <pc2:cmRplyMk id="{3E570F9B-17ED-4FD2-9C88-A8326ED9CE3E}"/>
                </pc2:cmRplyMkLst>
              </pc226:cmRplyChg>
            </pc226:cmChg>
          </p:ext>
        </pc:extLst>
      </pc:sldChg>
      <pc:sldChg chg="addSp delSp modSp mod addCm delCm modNotesTx">
        <pc:chgData name="Mecha, Grace-Rebecca" userId="6a8b7e56-7e4e-4fc1-9ed6-f30b964be7c6" providerId="ADAL" clId="{0EE85944-5695-4A90-A9D9-6040F12444E7}" dt="2024-06-26T15:20:41.662" v="11939" actId="20577"/>
        <pc:sldMkLst>
          <pc:docMk/>
          <pc:sldMk cId="2950478527" sldId="1316"/>
        </pc:sldMkLst>
        <pc:spChg chg="add del mod">
          <ac:chgData name="Mecha, Grace-Rebecca" userId="6a8b7e56-7e4e-4fc1-9ed6-f30b964be7c6" providerId="ADAL" clId="{0EE85944-5695-4A90-A9D9-6040F12444E7}" dt="2024-06-26T15:18:59.839" v="11915" actId="478"/>
          <ac:spMkLst>
            <pc:docMk/>
            <pc:sldMk cId="2950478527" sldId="1316"/>
            <ac:spMk id="3" creationId="{2A94A11D-1F49-EF86-25F8-24B5431192F0}"/>
          </ac:spMkLst>
        </pc:spChg>
        <pc:spChg chg="mod">
          <ac:chgData name="Mecha, Grace-Rebecca" userId="6a8b7e56-7e4e-4fc1-9ed6-f30b964be7c6" providerId="ADAL" clId="{0EE85944-5695-4A90-A9D9-6040F12444E7}" dt="2024-06-20T17:37:11.721" v="986" actId="20577"/>
          <ac:spMkLst>
            <pc:docMk/>
            <pc:sldMk cId="2950478527" sldId="1316"/>
            <ac:spMk id="6" creationId="{00000000-0000-0000-0000-000000000000}"/>
          </ac:spMkLst>
        </pc:spChg>
        <pc:spChg chg="mod">
          <ac:chgData name="Mecha, Grace-Rebecca" userId="6a8b7e56-7e4e-4fc1-9ed6-f30b964be7c6" providerId="ADAL" clId="{0EE85944-5695-4A90-A9D9-6040F12444E7}" dt="2024-06-24T19:45:47.206" v="8917" actId="20577"/>
          <ac:spMkLst>
            <pc:docMk/>
            <pc:sldMk cId="2950478527" sldId="1316"/>
            <ac:spMk id="7" creationId="{00000000-0000-0000-0000-000000000000}"/>
          </ac:spMkLst>
        </pc:spChg>
        <pc:extLst>
          <p:ext xmlns:p="http://schemas.openxmlformats.org/presentationml/2006/main" uri="{D6D511B9-2390-475A-947B-AFAB55BFBCF1}">
            <pc226:cmChg xmlns:pc226="http://schemas.microsoft.com/office/powerpoint/2022/06/main/command" chg="add del">
              <pc226:chgData name="Mecha, Grace-Rebecca" userId="6a8b7e56-7e4e-4fc1-9ed6-f30b964be7c6" providerId="ADAL" clId="{0EE85944-5695-4A90-A9D9-6040F12444E7}" dt="2024-06-24T19:47:16.796" v="9014"/>
              <pc2:cmMkLst xmlns:pc2="http://schemas.microsoft.com/office/powerpoint/2019/9/main/command">
                <pc:docMk/>
                <pc:sldMk cId="2950478527" sldId="1316"/>
                <pc2:cmMk id="{BF581795-27F5-4145-9049-A8BE6266909B}"/>
              </pc2:cmMkLst>
            </pc226:cmChg>
          </p:ext>
        </pc:extLst>
      </pc:sldChg>
      <pc:sldChg chg="modSp mod addCm delCm modNotesTx">
        <pc:chgData name="Mecha, Grace-Rebecca" userId="6a8b7e56-7e4e-4fc1-9ed6-f30b964be7c6" providerId="ADAL" clId="{0EE85944-5695-4A90-A9D9-6040F12444E7}" dt="2024-06-26T15:24:50.159" v="12001" actId="20577"/>
        <pc:sldMkLst>
          <pc:docMk/>
          <pc:sldMk cId="309188757" sldId="1317"/>
        </pc:sldMkLst>
        <pc:spChg chg="mod">
          <ac:chgData name="Mecha, Grace-Rebecca" userId="6a8b7e56-7e4e-4fc1-9ed6-f30b964be7c6" providerId="ADAL" clId="{0EE85944-5695-4A90-A9D9-6040F12444E7}" dt="2024-06-20T18:23:52.921" v="4398" actId="20577"/>
          <ac:spMkLst>
            <pc:docMk/>
            <pc:sldMk cId="309188757" sldId="1317"/>
            <ac:spMk id="6" creationId="{00000000-0000-0000-0000-000000000000}"/>
          </ac:spMkLst>
        </pc:spChg>
        <pc:spChg chg="mod">
          <ac:chgData name="Mecha, Grace-Rebecca" userId="6a8b7e56-7e4e-4fc1-9ed6-f30b964be7c6" providerId="ADAL" clId="{0EE85944-5695-4A90-A9D9-6040F12444E7}" dt="2024-06-24T19:31:42.533" v="8255" actId="1076"/>
          <ac:spMkLst>
            <pc:docMk/>
            <pc:sldMk cId="309188757" sldId="1317"/>
            <ac:spMk id="7" creationId="{00000000-0000-0000-0000-000000000000}"/>
          </ac:spMkLst>
        </pc:spChg>
        <pc:extLst>
          <p:ext xmlns:p="http://schemas.openxmlformats.org/presentationml/2006/main" uri="{D6D511B9-2390-475A-947B-AFAB55BFBCF1}">
            <pc226:cmChg xmlns:pc226="http://schemas.microsoft.com/office/powerpoint/2022/06/main/command" chg="add del">
              <pc226:chgData name="Mecha, Grace-Rebecca" userId="6a8b7e56-7e4e-4fc1-9ed6-f30b964be7c6" providerId="ADAL" clId="{0EE85944-5695-4A90-A9D9-6040F12444E7}" dt="2024-06-24T20:22:39.074" v="9288"/>
              <pc2:cmMkLst xmlns:pc2="http://schemas.microsoft.com/office/powerpoint/2019/9/main/command">
                <pc:docMk/>
                <pc:sldMk cId="309188757" sldId="1317"/>
                <pc2:cmMk id="{6083D8D1-D8CD-4352-AD96-3F394CAF9F17}"/>
              </pc2:cmMkLst>
            </pc226:cmChg>
          </p:ext>
        </pc:extLst>
      </pc:sldChg>
      <pc:sldChg chg="addSp delSp modSp mod addCm delCm modCm modNotesTx">
        <pc:chgData name="Mecha, Grace-Rebecca" userId="6a8b7e56-7e4e-4fc1-9ed6-f30b964be7c6" providerId="ADAL" clId="{0EE85944-5695-4A90-A9D9-6040F12444E7}" dt="2024-06-26T15:07:13.679" v="11655" actId="20577"/>
        <pc:sldMkLst>
          <pc:docMk/>
          <pc:sldMk cId="902485280" sldId="1321"/>
        </pc:sldMkLst>
        <pc:graphicFrameChg chg="add del mod">
          <ac:chgData name="Mecha, Grace-Rebecca" userId="6a8b7e56-7e4e-4fc1-9ed6-f30b964be7c6" providerId="ADAL" clId="{0EE85944-5695-4A90-A9D9-6040F12444E7}" dt="2024-06-26T14:24:34.863" v="11191" actId="20577"/>
          <ac:graphicFrameMkLst>
            <pc:docMk/>
            <pc:sldMk cId="902485280" sldId="1321"/>
            <ac:graphicFrameMk id="14" creationId="{FC0530BD-A235-A993-6533-30B0AE743FA5}"/>
          </ac:graphicFrameMkLst>
        </pc:graphicFrameChg>
        <pc:extLst>
          <p:ext xmlns:p="http://schemas.openxmlformats.org/presentationml/2006/main" uri="{D6D511B9-2390-475A-947B-AFAB55BFBCF1}">
            <pc226:cmChg xmlns:pc226="http://schemas.microsoft.com/office/powerpoint/2022/06/main/command" chg="mod modTsk">
              <pc226:chgData name="Mecha, Grace-Rebecca" userId="6a8b7e56-7e4e-4fc1-9ed6-f30b964be7c6" providerId="ADAL" clId="{0EE85944-5695-4A90-A9D9-6040F12444E7}" dt="2024-06-24T19:23:59.921" v="7518"/>
              <pc2:cmMkLst xmlns:pc2="http://schemas.microsoft.com/office/powerpoint/2019/9/main/command">
                <pc:docMk/>
                <pc:sldMk cId="902485280" sldId="1321"/>
                <pc2:cmMk id="{9DF4A836-B133-4CF9-868E-AE5CDFFD5314}"/>
              </pc2:cmMkLst>
              <pc226:cmRplyChg chg="add">
                <pc226:chgData name="Mecha, Grace-Rebecca" userId="6a8b7e56-7e4e-4fc1-9ed6-f30b964be7c6" providerId="ADAL" clId="{0EE85944-5695-4A90-A9D9-6040F12444E7}" dt="2024-06-20T16:26:44.624" v="52"/>
                <pc2:cmRplyMkLst xmlns:pc2="http://schemas.microsoft.com/office/powerpoint/2019/9/main/command">
                  <pc:docMk/>
                  <pc:sldMk cId="902485280" sldId="1321"/>
                  <pc2:cmMk id="{9DF4A836-B133-4CF9-868E-AE5CDFFD5314}"/>
                  <pc2:cmRplyMk id="{F68D80E1-9BC7-4944-8C6B-498823B097A6}"/>
                </pc2:cmRplyMkLst>
              </pc226:cmRplyChg>
            </pc226:cmChg>
            <pc226:cmChg xmlns:pc226="http://schemas.microsoft.com/office/powerpoint/2022/06/main/command" chg="">
              <pc226:chgData name="Mecha, Grace-Rebecca" userId="6a8b7e56-7e4e-4fc1-9ed6-f30b964be7c6" providerId="ADAL" clId="{0EE85944-5695-4A90-A9D9-6040F12444E7}" dt="2024-06-24T20:21:44.140" v="9287"/>
              <pc2:cmMkLst xmlns:pc2="http://schemas.microsoft.com/office/powerpoint/2019/9/main/command">
                <pc:docMk/>
                <pc:sldMk cId="902485280" sldId="1321"/>
                <pc2:cmMk id="{272E5569-F7E1-4E4B-8E43-67AA5E9A5CEF}"/>
              </pc2:cmMkLst>
              <pc226:cmRplyChg chg="add">
                <pc226:chgData name="Mecha, Grace-Rebecca" userId="6a8b7e56-7e4e-4fc1-9ed6-f30b964be7c6" providerId="ADAL" clId="{0EE85944-5695-4A90-A9D9-6040F12444E7}" dt="2024-06-24T20:21:44.140" v="9287"/>
                <pc2:cmRplyMkLst xmlns:pc2="http://schemas.microsoft.com/office/powerpoint/2019/9/main/command">
                  <pc:docMk/>
                  <pc:sldMk cId="902485280" sldId="1321"/>
                  <pc2:cmMk id="{272E5569-F7E1-4E4B-8E43-67AA5E9A5CEF}"/>
                  <pc2:cmRplyMk id="{2983B5A9-B694-44C6-B5A6-866C5C53AC13}"/>
                </pc2:cmRplyMkLst>
              </pc226:cmRplyChg>
              <pc226:cmRplyChg chg="add">
                <pc226:chgData name="Mecha, Grace-Rebecca" userId="6a8b7e56-7e4e-4fc1-9ed6-f30b964be7c6" providerId="ADAL" clId="{0EE85944-5695-4A90-A9D9-6040F12444E7}" dt="2024-06-24T20:21:09.235" v="9285"/>
                <pc2:cmRplyMkLst xmlns:pc2="http://schemas.microsoft.com/office/powerpoint/2019/9/main/command">
                  <pc:docMk/>
                  <pc:sldMk cId="902485280" sldId="1321"/>
                  <pc2:cmMk id="{272E5569-F7E1-4E4B-8E43-67AA5E9A5CEF}"/>
                  <pc2:cmRplyMk id="{705285C2-7162-436F-AA5E-26E07B413646}"/>
                </pc2:cmRplyMkLst>
              </pc226:cmRplyChg>
            </pc226:cmChg>
            <pc226:cmChg xmlns:pc226="http://schemas.microsoft.com/office/powerpoint/2022/06/main/command" chg="add del mod">
              <pc226:chgData name="Mecha, Grace-Rebecca" userId="6a8b7e56-7e4e-4fc1-9ed6-f30b964be7c6" providerId="ADAL" clId="{0EE85944-5695-4A90-A9D9-6040F12444E7}" dt="2024-06-24T20:21:23.760" v="9286"/>
              <pc2:cmMkLst xmlns:pc2="http://schemas.microsoft.com/office/powerpoint/2019/9/main/command">
                <pc:docMk/>
                <pc:sldMk cId="902485280" sldId="1321"/>
                <pc2:cmMk id="{2CD6C491-77F4-44CD-BB40-F4D141EE150F}"/>
              </pc2:cmMkLst>
              <pc226:cmRplyChg chg="add">
                <pc226:chgData name="Mecha, Grace-Rebecca" userId="6a8b7e56-7e4e-4fc1-9ed6-f30b964be7c6" providerId="ADAL" clId="{0EE85944-5695-4A90-A9D9-6040F12444E7}" dt="2024-06-24T15:39:19.051" v="4959"/>
                <pc2:cmRplyMkLst xmlns:pc2="http://schemas.microsoft.com/office/powerpoint/2019/9/main/command">
                  <pc:docMk/>
                  <pc:sldMk cId="902485280" sldId="1321"/>
                  <pc2:cmMk id="{2CD6C491-77F4-44CD-BB40-F4D141EE150F}"/>
                  <pc2:cmRplyMk id="{4DFE658E-E20F-461D-9D58-0F4BA6D2470B}"/>
                </pc2:cmRplyMkLst>
              </pc226:cmRplyChg>
            </pc226:cmChg>
          </p:ext>
        </pc:extLst>
      </pc:sldChg>
      <pc:sldChg chg="addSp modSp modNotesTx">
        <pc:chgData name="Mecha, Grace-Rebecca" userId="6a8b7e56-7e4e-4fc1-9ed6-f30b964be7c6" providerId="ADAL" clId="{0EE85944-5695-4A90-A9D9-6040F12444E7}" dt="2024-06-26T14:58:26.009" v="11603" actId="20577"/>
        <pc:sldMkLst>
          <pc:docMk/>
          <pc:sldMk cId="489458042" sldId="1324"/>
        </pc:sldMkLst>
        <pc:spChg chg="add mod">
          <ac:chgData name="Mecha, Grace-Rebecca" userId="6a8b7e56-7e4e-4fc1-9ed6-f30b964be7c6" providerId="ADAL" clId="{0EE85944-5695-4A90-A9D9-6040F12444E7}" dt="2024-06-20T18:29:38.467" v="4898"/>
          <ac:spMkLst>
            <pc:docMk/>
            <pc:sldMk cId="489458042" sldId="1324"/>
            <ac:spMk id="5" creationId="{6C1C043C-5D46-F30F-41C9-510DE43B5C7F}"/>
          </ac:spMkLst>
        </pc:spChg>
      </pc:sldChg>
      <pc:sldChg chg="ord">
        <pc:chgData name="Mecha, Grace-Rebecca" userId="6a8b7e56-7e4e-4fc1-9ed6-f30b964be7c6" providerId="ADAL" clId="{0EE85944-5695-4A90-A9D9-6040F12444E7}" dt="2024-06-20T16:41:38.156" v="490"/>
        <pc:sldMkLst>
          <pc:docMk/>
          <pc:sldMk cId="380450765" sldId="1325"/>
        </pc:sldMkLst>
      </pc:sldChg>
      <pc:sldChg chg="modSp mod modCm modNotesTx">
        <pc:chgData name="Mecha, Grace-Rebecca" userId="6a8b7e56-7e4e-4fc1-9ed6-f30b964be7c6" providerId="ADAL" clId="{0EE85944-5695-4A90-A9D9-6040F12444E7}" dt="2024-06-26T15:03:45.779" v="11630" actId="20577"/>
        <pc:sldMkLst>
          <pc:docMk/>
          <pc:sldMk cId="3791087871" sldId="1330"/>
        </pc:sldMkLst>
        <pc:spChg chg="mod">
          <ac:chgData name="Mecha, Grace-Rebecca" userId="6a8b7e56-7e4e-4fc1-9ed6-f30b964be7c6" providerId="ADAL" clId="{0EE85944-5695-4A90-A9D9-6040F12444E7}" dt="2024-06-20T18:30:49.370" v="4907" actId="20577"/>
          <ac:spMkLst>
            <pc:docMk/>
            <pc:sldMk cId="3791087871" sldId="1330"/>
            <ac:spMk id="20" creationId="{6E5BD544-4221-4614-99CF-52501CAFEACA}"/>
          </ac:spMkLst>
        </pc:spChg>
        <pc:picChg chg="mod">
          <ac:chgData name="Mecha, Grace-Rebecca" userId="6a8b7e56-7e4e-4fc1-9ed6-f30b964be7c6" providerId="ADAL" clId="{0EE85944-5695-4A90-A9D9-6040F12444E7}" dt="2024-06-24T19:22:25.299" v="7511" actId="1076"/>
          <ac:picMkLst>
            <pc:docMk/>
            <pc:sldMk cId="3791087871" sldId="1330"/>
            <ac:picMk id="15" creationId="{822C9C3C-03F1-C584-D999-75F50927B29F}"/>
          </ac:picMkLst>
        </pc:picChg>
        <pc:picChg chg="mod">
          <ac:chgData name="Mecha, Grace-Rebecca" userId="6a8b7e56-7e4e-4fc1-9ed6-f30b964be7c6" providerId="ADAL" clId="{0EE85944-5695-4A90-A9D9-6040F12444E7}" dt="2024-06-24T19:22:25.299" v="7511" actId="1076"/>
          <ac:picMkLst>
            <pc:docMk/>
            <pc:sldMk cId="3791087871" sldId="1330"/>
            <ac:picMk id="16" creationId="{3E91E025-CAD0-A449-B60B-E455BCD67125}"/>
          </ac:picMkLst>
        </pc:picChg>
        <pc:picChg chg="mod">
          <ac:chgData name="Mecha, Grace-Rebecca" userId="6a8b7e56-7e4e-4fc1-9ed6-f30b964be7c6" providerId="ADAL" clId="{0EE85944-5695-4A90-A9D9-6040F12444E7}" dt="2024-06-24T19:22:25.299" v="7511" actId="1076"/>
          <ac:picMkLst>
            <pc:docMk/>
            <pc:sldMk cId="3791087871" sldId="1330"/>
            <ac:picMk id="17" creationId="{3E6B711B-6F5D-5DC4-B6FF-5089FB75F196}"/>
          </ac:picMkLst>
        </pc:picChg>
        <pc:picChg chg="mod">
          <ac:chgData name="Mecha, Grace-Rebecca" userId="6a8b7e56-7e4e-4fc1-9ed6-f30b964be7c6" providerId="ADAL" clId="{0EE85944-5695-4A90-A9D9-6040F12444E7}" dt="2024-06-24T19:22:25.299" v="7511" actId="1076"/>
          <ac:picMkLst>
            <pc:docMk/>
            <pc:sldMk cId="3791087871" sldId="1330"/>
            <ac:picMk id="18" creationId="{BA81426B-BBA5-469B-C247-78054B124226}"/>
          </ac:picMkLst>
        </pc:picChg>
        <pc:picChg chg="mod">
          <ac:chgData name="Mecha, Grace-Rebecca" userId="6a8b7e56-7e4e-4fc1-9ed6-f30b964be7c6" providerId="ADAL" clId="{0EE85944-5695-4A90-A9D9-6040F12444E7}" dt="2024-06-24T19:22:25.299" v="7511" actId="1076"/>
          <ac:picMkLst>
            <pc:docMk/>
            <pc:sldMk cId="3791087871" sldId="1330"/>
            <ac:picMk id="19" creationId="{76FAEE89-9733-3A7C-8317-2021D7AFDBF4}"/>
          </ac:picMkLst>
        </pc:picChg>
        <pc:extLst>
          <p:ext xmlns:p="http://schemas.openxmlformats.org/presentationml/2006/main" uri="{D6D511B9-2390-475A-947B-AFAB55BFBCF1}">
            <pc226:cmChg xmlns:pc226="http://schemas.microsoft.com/office/powerpoint/2022/06/main/command" chg="">
              <pc226:chgData name="Mecha, Grace-Rebecca" userId="6a8b7e56-7e4e-4fc1-9ed6-f30b964be7c6" providerId="ADAL" clId="{0EE85944-5695-4A90-A9D9-6040F12444E7}" dt="2024-06-24T19:22:40.667" v="7512"/>
              <pc2:cmMkLst xmlns:pc2="http://schemas.microsoft.com/office/powerpoint/2019/9/main/command">
                <pc:docMk/>
                <pc:sldMk cId="3791087871" sldId="1330"/>
                <pc2:cmMk id="{8F7C4059-86EC-4B3A-B442-1726289FDA44}"/>
              </pc2:cmMkLst>
              <pc226:cmRplyChg chg="add">
                <pc226:chgData name="Mecha, Grace-Rebecca" userId="6a8b7e56-7e4e-4fc1-9ed6-f30b964be7c6" providerId="ADAL" clId="{0EE85944-5695-4A90-A9D9-6040F12444E7}" dt="2024-06-24T19:22:40.667" v="7512"/>
                <pc2:cmRplyMkLst xmlns:pc2="http://schemas.microsoft.com/office/powerpoint/2019/9/main/command">
                  <pc:docMk/>
                  <pc:sldMk cId="3791087871" sldId="1330"/>
                  <pc2:cmMk id="{8F7C4059-86EC-4B3A-B442-1726289FDA44}"/>
                  <pc2:cmRplyMk id="{EE16C339-4E24-495B-89A4-FD7CA641D4C9}"/>
                </pc2:cmRplyMkLst>
              </pc226:cmRplyChg>
            </pc226:cmChg>
          </p:ext>
        </pc:extLst>
      </pc:sldChg>
      <pc:sldChg chg="modSp del mod modNotesTx">
        <pc:chgData name="Mecha, Grace-Rebecca" userId="6a8b7e56-7e4e-4fc1-9ed6-f30b964be7c6" providerId="ADAL" clId="{0EE85944-5695-4A90-A9D9-6040F12444E7}" dt="2024-06-20T17:39:13.518" v="1131" actId="2696"/>
        <pc:sldMkLst>
          <pc:docMk/>
          <pc:sldMk cId="47914161" sldId="1332"/>
        </pc:sldMkLst>
        <pc:spChg chg="mod">
          <ac:chgData name="Mecha, Grace-Rebecca" userId="6a8b7e56-7e4e-4fc1-9ed6-f30b964be7c6" providerId="ADAL" clId="{0EE85944-5695-4A90-A9D9-6040F12444E7}" dt="2024-06-20T17:35:37.825" v="936" actId="20577"/>
          <ac:spMkLst>
            <pc:docMk/>
            <pc:sldMk cId="47914161" sldId="1332"/>
            <ac:spMk id="2" creationId="{00000000-0000-0000-0000-000000000000}"/>
          </ac:spMkLst>
        </pc:spChg>
        <pc:spChg chg="mod">
          <ac:chgData name="Mecha, Grace-Rebecca" userId="6a8b7e56-7e4e-4fc1-9ed6-f30b964be7c6" providerId="ADAL" clId="{0EE85944-5695-4A90-A9D9-6040F12444E7}" dt="2024-06-20T17:32:44.687" v="859" actId="20577"/>
          <ac:spMkLst>
            <pc:docMk/>
            <pc:sldMk cId="47914161" sldId="1332"/>
            <ac:spMk id="3" creationId="{00000000-0000-0000-0000-000000000000}"/>
          </ac:spMkLst>
        </pc:spChg>
        <pc:graphicFrameChg chg="modGraphic">
          <ac:chgData name="Mecha, Grace-Rebecca" userId="6a8b7e56-7e4e-4fc1-9ed6-f30b964be7c6" providerId="ADAL" clId="{0EE85944-5695-4A90-A9D9-6040F12444E7}" dt="2024-06-20T16:29:02.516" v="58" actId="20577"/>
          <ac:graphicFrameMkLst>
            <pc:docMk/>
            <pc:sldMk cId="47914161" sldId="1332"/>
            <ac:graphicFrameMk id="11" creationId="{39239660-EBE5-E8F2-B0AB-FB10471056C9}"/>
          </ac:graphicFrameMkLst>
        </pc:graphicFrameChg>
      </pc:sldChg>
      <pc:sldChg chg="addSp modSp modNotesTx">
        <pc:chgData name="Mecha, Grace-Rebecca" userId="6a8b7e56-7e4e-4fc1-9ed6-f30b964be7c6" providerId="ADAL" clId="{0EE85944-5695-4A90-A9D9-6040F12444E7}" dt="2024-06-26T15:26:00.683" v="12105" actId="20577"/>
        <pc:sldMkLst>
          <pc:docMk/>
          <pc:sldMk cId="2611093298" sldId="1334"/>
        </pc:sldMkLst>
        <pc:spChg chg="add mod">
          <ac:chgData name="Mecha, Grace-Rebecca" userId="6a8b7e56-7e4e-4fc1-9ed6-f30b964be7c6" providerId="ADAL" clId="{0EE85944-5695-4A90-A9D9-6040F12444E7}" dt="2024-06-20T18:24:47.421" v="4405"/>
          <ac:spMkLst>
            <pc:docMk/>
            <pc:sldMk cId="2611093298" sldId="1334"/>
            <ac:spMk id="5" creationId="{50E3A5E1-AE27-D384-9EEC-656426320399}"/>
          </ac:spMkLst>
        </pc:spChg>
        <pc:spChg chg="add mod">
          <ac:chgData name="Mecha, Grace-Rebecca" userId="6a8b7e56-7e4e-4fc1-9ed6-f30b964be7c6" providerId="ADAL" clId="{0EE85944-5695-4A90-A9D9-6040F12444E7}" dt="2024-06-20T18:24:51.378" v="4406"/>
          <ac:spMkLst>
            <pc:docMk/>
            <pc:sldMk cId="2611093298" sldId="1334"/>
            <ac:spMk id="6" creationId="{90086909-62A2-6DA9-A515-FBD8C1F42065}"/>
          </ac:spMkLst>
        </pc:spChg>
      </pc:sldChg>
      <pc:sldChg chg="addSp modSp mod addCm delCm modNotesTx">
        <pc:chgData name="Mecha, Grace-Rebecca" userId="6a8b7e56-7e4e-4fc1-9ed6-f30b964be7c6" providerId="ADAL" clId="{0EE85944-5695-4A90-A9D9-6040F12444E7}" dt="2024-06-25T19:39:30.128" v="9359"/>
        <pc:sldMkLst>
          <pc:docMk/>
          <pc:sldMk cId="581600744" sldId="1335"/>
        </pc:sldMkLst>
        <pc:graphicFrameChg chg="mod modGraphic">
          <ac:chgData name="Mecha, Grace-Rebecca" userId="6a8b7e56-7e4e-4fc1-9ed6-f30b964be7c6" providerId="ADAL" clId="{0EE85944-5695-4A90-A9D9-6040F12444E7}" dt="2024-06-25T14:52:26.866" v="9331"/>
          <ac:graphicFrameMkLst>
            <pc:docMk/>
            <pc:sldMk cId="581600744" sldId="1335"/>
            <ac:graphicFrameMk id="5" creationId="{20292951-F207-FCC8-9946-9EAC815C85BA}"/>
          </ac:graphicFrameMkLst>
        </pc:graphicFrameChg>
        <pc:picChg chg="add mod ord">
          <ac:chgData name="Mecha, Grace-Rebecca" userId="6a8b7e56-7e4e-4fc1-9ed6-f30b964be7c6" providerId="ADAL" clId="{0EE85944-5695-4A90-A9D9-6040F12444E7}" dt="2024-06-25T14:53:10.689" v="9337" actId="171"/>
          <ac:picMkLst>
            <pc:docMk/>
            <pc:sldMk cId="581600744" sldId="1335"/>
            <ac:picMk id="7" creationId="{2B266D9D-DB20-A0E0-583C-A7D1DD501912}"/>
          </ac:picMkLst>
        </pc:picChg>
        <pc:picChg chg="add mod">
          <ac:chgData name="Mecha, Grace-Rebecca" userId="6a8b7e56-7e4e-4fc1-9ed6-f30b964be7c6" providerId="ADAL" clId="{0EE85944-5695-4A90-A9D9-6040F12444E7}" dt="2024-06-25T19:39:30.128" v="9359"/>
          <ac:picMkLst>
            <pc:docMk/>
            <pc:sldMk cId="581600744" sldId="1335"/>
            <ac:picMk id="15" creationId="{E86607D9-C7C6-D9A6-9356-D364099ADD47}"/>
          </ac:picMkLst>
        </pc:picChg>
        <pc:picChg chg="add mod ord">
          <ac:chgData name="Mecha, Grace-Rebecca" userId="6a8b7e56-7e4e-4fc1-9ed6-f30b964be7c6" providerId="ADAL" clId="{0EE85944-5695-4A90-A9D9-6040F12444E7}" dt="2024-06-25T14:54:37.889" v="9353" actId="171"/>
          <ac:picMkLst>
            <pc:docMk/>
            <pc:sldMk cId="581600744" sldId="1335"/>
            <ac:picMk id="16" creationId="{A7353B43-71DB-44E7-35F7-D7829C394C88}"/>
          </ac:picMkLst>
        </pc:picChg>
        <pc:extLst>
          <p:ext xmlns:p="http://schemas.openxmlformats.org/presentationml/2006/main" uri="{D6D511B9-2390-475A-947B-AFAB55BFBCF1}">
            <pc226:cmChg xmlns:pc226="http://schemas.microsoft.com/office/powerpoint/2022/06/main/command" chg="add del">
              <pc226:chgData name="Mecha, Grace-Rebecca" userId="6a8b7e56-7e4e-4fc1-9ed6-f30b964be7c6" providerId="ADAL" clId="{0EE85944-5695-4A90-A9D9-6040F12444E7}" dt="2024-06-25T14:52:18.258" v="9329"/>
              <pc2:cmMkLst xmlns:pc2="http://schemas.microsoft.com/office/powerpoint/2019/9/main/command">
                <pc:docMk/>
                <pc:sldMk cId="581600744" sldId="1335"/>
                <pc2:cmMk id="{3B80DC1A-0DCE-41CE-8522-2C7150335244}"/>
              </pc2:cmMkLst>
            </pc226:cmChg>
          </p:ext>
        </pc:extLst>
      </pc:sldChg>
      <pc:sldChg chg="new ord modNotesTx">
        <pc:chgData name="Mecha, Grace-Rebecca" userId="6a8b7e56-7e4e-4fc1-9ed6-f30b964be7c6" providerId="ADAL" clId="{0EE85944-5695-4A90-A9D9-6040F12444E7}" dt="2024-06-20T16:42:28.399" v="634" actId="20577"/>
        <pc:sldMkLst>
          <pc:docMk/>
          <pc:sldMk cId="4047718918" sldId="1336"/>
        </pc:sldMkLst>
      </pc:sldChg>
      <pc:sldChg chg="modSp add mod modNotesTx">
        <pc:chgData name="Mecha, Grace-Rebecca" userId="6a8b7e56-7e4e-4fc1-9ed6-f30b964be7c6" providerId="ADAL" clId="{0EE85944-5695-4A90-A9D9-6040F12444E7}" dt="2024-06-26T15:15:01.901" v="11879" actId="113"/>
        <pc:sldMkLst>
          <pc:docMk/>
          <pc:sldMk cId="4097520494" sldId="1337"/>
        </pc:sldMkLst>
        <pc:spChg chg="mod">
          <ac:chgData name="Mecha, Grace-Rebecca" userId="6a8b7e56-7e4e-4fc1-9ed6-f30b964be7c6" providerId="ADAL" clId="{0EE85944-5695-4A90-A9D9-6040F12444E7}" dt="2024-06-25T20:20:22.152" v="10319" actId="20577"/>
          <ac:spMkLst>
            <pc:docMk/>
            <pc:sldMk cId="4097520494" sldId="1337"/>
            <ac:spMk id="7" creationId="{00000000-0000-0000-0000-000000000000}"/>
          </ac:spMkLst>
        </pc:spChg>
      </pc:sldChg>
      <pc:sldChg chg="delSp modSp add del mod">
        <pc:chgData name="Mecha, Grace-Rebecca" userId="6a8b7e56-7e4e-4fc1-9ed6-f30b964be7c6" providerId="ADAL" clId="{0EE85944-5695-4A90-A9D9-6040F12444E7}" dt="2024-06-20T17:50:30.731" v="1546" actId="2696"/>
        <pc:sldMkLst>
          <pc:docMk/>
          <pc:sldMk cId="902091181" sldId="1338"/>
        </pc:sldMkLst>
        <pc:spChg chg="del mod">
          <ac:chgData name="Mecha, Grace-Rebecca" userId="6a8b7e56-7e4e-4fc1-9ed6-f30b964be7c6" providerId="ADAL" clId="{0EE85944-5695-4A90-A9D9-6040F12444E7}" dt="2024-06-20T17:50:28.576" v="1545"/>
          <ac:spMkLst>
            <pc:docMk/>
            <pc:sldMk cId="902091181" sldId="1338"/>
            <ac:spMk id="6" creationId="{00000000-0000-0000-0000-000000000000}"/>
          </ac:spMkLst>
        </pc:spChg>
      </pc:sldChg>
      <pc:sldChg chg="addSp delSp modSp add mod ord modShow modNotesTx">
        <pc:chgData name="Mecha, Grace-Rebecca" userId="6a8b7e56-7e4e-4fc1-9ed6-f30b964be7c6" providerId="ADAL" clId="{0EE85944-5695-4A90-A9D9-6040F12444E7}" dt="2024-06-26T15:06:55.861" v="11650" actId="20577"/>
        <pc:sldMkLst>
          <pc:docMk/>
          <pc:sldMk cId="1136159114" sldId="1338"/>
        </pc:sldMkLst>
        <pc:spChg chg="mod">
          <ac:chgData name="Mecha, Grace-Rebecca" userId="6a8b7e56-7e4e-4fc1-9ed6-f30b964be7c6" providerId="ADAL" clId="{0EE85944-5695-4A90-A9D9-6040F12444E7}" dt="2024-06-24T18:48:11.816" v="6590" actId="20577"/>
          <ac:spMkLst>
            <pc:docMk/>
            <pc:sldMk cId="1136159114" sldId="1338"/>
            <ac:spMk id="4" creationId="{00000000-0000-0000-0000-000000000000}"/>
          </ac:spMkLst>
        </pc:spChg>
        <pc:spChg chg="mod">
          <ac:chgData name="Mecha, Grace-Rebecca" userId="6a8b7e56-7e4e-4fc1-9ed6-f30b964be7c6" providerId="ADAL" clId="{0EE85944-5695-4A90-A9D9-6040F12444E7}" dt="2024-06-25T19:54:12.899" v="9540" actId="20577"/>
          <ac:spMkLst>
            <pc:docMk/>
            <pc:sldMk cId="1136159114" sldId="1338"/>
            <ac:spMk id="5" creationId="{00000000-0000-0000-0000-000000000000}"/>
          </ac:spMkLst>
        </pc:spChg>
        <pc:spChg chg="del mod">
          <ac:chgData name="Mecha, Grace-Rebecca" userId="6a8b7e56-7e4e-4fc1-9ed6-f30b964be7c6" providerId="ADAL" clId="{0EE85944-5695-4A90-A9D9-6040F12444E7}" dt="2024-06-24T18:51:15.506" v="6667" actId="478"/>
          <ac:spMkLst>
            <pc:docMk/>
            <pc:sldMk cId="1136159114" sldId="1338"/>
            <ac:spMk id="6" creationId="{00000000-0000-0000-0000-000000000000}"/>
          </ac:spMkLst>
        </pc:spChg>
        <pc:spChg chg="mod">
          <ac:chgData name="Mecha, Grace-Rebecca" userId="6a8b7e56-7e4e-4fc1-9ed6-f30b964be7c6" providerId="ADAL" clId="{0EE85944-5695-4A90-A9D9-6040F12444E7}" dt="2024-06-24T19:11:10.532" v="7229" actId="20577"/>
          <ac:spMkLst>
            <pc:docMk/>
            <pc:sldMk cId="1136159114" sldId="1338"/>
            <ac:spMk id="7" creationId="{00000000-0000-0000-0000-000000000000}"/>
          </ac:spMkLst>
        </pc:spChg>
        <pc:spChg chg="del mod">
          <ac:chgData name="Mecha, Grace-Rebecca" userId="6a8b7e56-7e4e-4fc1-9ed6-f30b964be7c6" providerId="ADAL" clId="{0EE85944-5695-4A90-A9D9-6040F12444E7}" dt="2024-06-24T18:51:15.506" v="6667" actId="478"/>
          <ac:spMkLst>
            <pc:docMk/>
            <pc:sldMk cId="1136159114" sldId="1338"/>
            <ac:spMk id="8" creationId="{00000000-0000-0000-0000-000000000000}"/>
          </ac:spMkLst>
        </pc:spChg>
        <pc:spChg chg="add mod">
          <ac:chgData name="Mecha, Grace-Rebecca" userId="6a8b7e56-7e4e-4fc1-9ed6-f30b964be7c6" providerId="ADAL" clId="{0EE85944-5695-4A90-A9D9-6040F12444E7}" dt="2024-06-24T19:11:34.649" v="7231" actId="20577"/>
          <ac:spMkLst>
            <pc:docMk/>
            <pc:sldMk cId="1136159114" sldId="1338"/>
            <ac:spMk id="14" creationId="{6766C0C4-4ED5-9372-22D1-D6528388D24A}"/>
          </ac:spMkLst>
        </pc:spChg>
        <pc:spChg chg="add del mod">
          <ac:chgData name="Mecha, Grace-Rebecca" userId="6a8b7e56-7e4e-4fc1-9ed6-f30b964be7c6" providerId="ADAL" clId="{0EE85944-5695-4A90-A9D9-6040F12444E7}" dt="2024-06-24T18:51:15.506" v="6667" actId="478"/>
          <ac:spMkLst>
            <pc:docMk/>
            <pc:sldMk cId="1136159114" sldId="1338"/>
            <ac:spMk id="15" creationId="{8C6650F8-9D55-49B4-9207-7CA45E5ED664}"/>
          </ac:spMkLst>
        </pc:spChg>
        <pc:spChg chg="add mod">
          <ac:chgData name="Mecha, Grace-Rebecca" userId="6a8b7e56-7e4e-4fc1-9ed6-f30b964be7c6" providerId="ADAL" clId="{0EE85944-5695-4A90-A9D9-6040F12444E7}" dt="2024-06-24T18:50:34.752" v="6623" actId="20577"/>
          <ac:spMkLst>
            <pc:docMk/>
            <pc:sldMk cId="1136159114" sldId="1338"/>
            <ac:spMk id="16" creationId="{0CDF3B6E-3DFA-54D3-97D6-8720485D081C}"/>
          </ac:spMkLst>
        </pc:spChg>
        <pc:spChg chg="add mod">
          <ac:chgData name="Mecha, Grace-Rebecca" userId="6a8b7e56-7e4e-4fc1-9ed6-f30b964be7c6" providerId="ADAL" clId="{0EE85944-5695-4A90-A9D9-6040F12444E7}" dt="2024-06-24T18:50:41.544" v="6637" actId="20577"/>
          <ac:spMkLst>
            <pc:docMk/>
            <pc:sldMk cId="1136159114" sldId="1338"/>
            <ac:spMk id="17" creationId="{8028079B-6938-D19F-6DBF-ABBD612B425F}"/>
          </ac:spMkLst>
        </pc:spChg>
        <pc:spChg chg="add mod">
          <ac:chgData name="Mecha, Grace-Rebecca" userId="6a8b7e56-7e4e-4fc1-9ed6-f30b964be7c6" providerId="ADAL" clId="{0EE85944-5695-4A90-A9D9-6040F12444E7}" dt="2024-06-24T18:50:50.290" v="6661" actId="313"/>
          <ac:spMkLst>
            <pc:docMk/>
            <pc:sldMk cId="1136159114" sldId="1338"/>
            <ac:spMk id="18" creationId="{181ADA6E-D47A-1509-FAF8-9F5D6765FB45}"/>
          </ac:spMkLst>
        </pc:spChg>
      </pc:sldChg>
      <pc:sldChg chg="modSp mod">
        <pc:chgData name="Mecha, Grace-Rebecca" userId="6a8b7e56-7e4e-4fc1-9ed6-f30b964be7c6" providerId="ADAL" clId="{0EE85944-5695-4A90-A9D9-6040F12444E7}" dt="2024-06-25T20:32:03.293" v="10815" actId="255"/>
        <pc:sldMkLst>
          <pc:docMk/>
          <pc:sldMk cId="1432138005" sldId="1339"/>
        </pc:sldMkLst>
        <pc:spChg chg="mod">
          <ac:chgData name="Mecha, Grace-Rebecca" userId="6a8b7e56-7e4e-4fc1-9ed6-f30b964be7c6" providerId="ADAL" clId="{0EE85944-5695-4A90-A9D9-6040F12444E7}" dt="2024-06-25T20:32:03.293" v="10815" actId="255"/>
          <ac:spMkLst>
            <pc:docMk/>
            <pc:sldMk cId="1432138005" sldId="1339"/>
            <ac:spMk id="12" creationId="{72B94DA0-8C95-220C-11BB-827B357D88EA}"/>
          </ac:spMkLst>
        </pc:spChg>
      </pc:sldChg>
      <pc:sldChg chg="modSp add mod modNotesTx">
        <pc:chgData name="Mecha, Grace-Rebecca" userId="6a8b7e56-7e4e-4fc1-9ed6-f30b964be7c6" providerId="ADAL" clId="{0EE85944-5695-4A90-A9D9-6040F12444E7}" dt="2024-06-26T15:21:02.947" v="11941" actId="20577"/>
        <pc:sldMkLst>
          <pc:docMk/>
          <pc:sldMk cId="2867989508" sldId="1346"/>
        </pc:sldMkLst>
        <pc:spChg chg="mod">
          <ac:chgData name="Mecha, Grace-Rebecca" userId="6a8b7e56-7e4e-4fc1-9ed6-f30b964be7c6" providerId="ADAL" clId="{0EE85944-5695-4A90-A9D9-6040F12444E7}" dt="2024-06-26T15:20:23.175" v="11922" actId="14100"/>
          <ac:spMkLst>
            <pc:docMk/>
            <pc:sldMk cId="2867989508" sldId="1346"/>
            <ac:spMk id="3" creationId="{2A94A11D-1F49-EF86-25F8-24B5431192F0}"/>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FC0FB-654C-454D-B28D-DDDACFE2FF1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77C3BE3-9361-4DF7-953E-AE0C42D604C6}">
      <dgm:prSet phldrT="[Text]"/>
      <dgm:spPr/>
      <dgm:t>
        <a:bodyPr/>
        <a:lstStyle/>
        <a:p>
          <a:r>
            <a:rPr lang="en-US"/>
            <a:t>SDOH</a:t>
          </a:r>
        </a:p>
      </dgm:t>
    </dgm:pt>
    <dgm:pt modelId="{AB07D526-85A5-410C-8B62-0F665F325D4A}" type="parTrans" cxnId="{123ECA03-CF09-48AB-BA0D-AE298A6C7B17}">
      <dgm:prSet/>
      <dgm:spPr/>
      <dgm:t>
        <a:bodyPr/>
        <a:lstStyle/>
        <a:p>
          <a:endParaRPr lang="en-US"/>
        </a:p>
      </dgm:t>
    </dgm:pt>
    <dgm:pt modelId="{21328F32-8707-4270-803F-32B072D66D7F}" type="sibTrans" cxnId="{123ECA03-CF09-48AB-BA0D-AE298A6C7B17}">
      <dgm:prSet/>
      <dgm:spPr/>
      <dgm:t>
        <a:bodyPr/>
        <a:lstStyle/>
        <a:p>
          <a:endParaRPr lang="en-US"/>
        </a:p>
      </dgm:t>
    </dgm:pt>
    <dgm:pt modelId="{77B6B642-E71B-4D40-98AE-4B4F457540E3}">
      <dgm:prSet phldrT="[Text]"/>
      <dgm:spPr/>
      <dgm:t>
        <a:bodyPr/>
        <a:lstStyle/>
        <a:p>
          <a:r>
            <a:rPr lang="en-US"/>
            <a:t>Equity in Outcomes and Experience</a:t>
          </a:r>
        </a:p>
      </dgm:t>
    </dgm:pt>
    <dgm:pt modelId="{D0E39A37-CDFD-41A7-9484-4540A3062A62}" type="parTrans" cxnId="{DA8597AA-F944-41CB-BC3F-5DCE3D99F644}">
      <dgm:prSet/>
      <dgm:spPr/>
      <dgm:t>
        <a:bodyPr/>
        <a:lstStyle/>
        <a:p>
          <a:endParaRPr lang="en-US"/>
        </a:p>
      </dgm:t>
    </dgm:pt>
    <dgm:pt modelId="{C70B2D93-05FE-4DA0-B7FE-05E53F8010EA}" type="sibTrans" cxnId="{DA8597AA-F944-41CB-BC3F-5DCE3D99F644}">
      <dgm:prSet/>
      <dgm:spPr/>
      <dgm:t>
        <a:bodyPr/>
        <a:lstStyle/>
        <a:p>
          <a:endParaRPr lang="en-US"/>
        </a:p>
      </dgm:t>
    </dgm:pt>
    <dgm:pt modelId="{5E5892CE-9884-4878-83C0-9CDA75998A3B}">
      <dgm:prSet phldrT="[Text]"/>
      <dgm:spPr/>
      <dgm:t>
        <a:bodyPr/>
        <a:lstStyle/>
        <a:p>
          <a:r>
            <a:rPr lang="en-US"/>
            <a:t>Screening and Referral Processes</a:t>
          </a:r>
        </a:p>
      </dgm:t>
    </dgm:pt>
    <dgm:pt modelId="{D91404A8-4C6C-4AEE-9C0D-D81525294014}" type="parTrans" cxnId="{3C68D5C2-DD5D-443F-8FC0-C4325F256AB6}">
      <dgm:prSet/>
      <dgm:spPr/>
      <dgm:t>
        <a:bodyPr/>
        <a:lstStyle/>
        <a:p>
          <a:endParaRPr lang="en-US"/>
        </a:p>
      </dgm:t>
    </dgm:pt>
    <dgm:pt modelId="{DD711B15-35D1-4BEA-A487-9731BBFA0B79}" type="sibTrans" cxnId="{3C68D5C2-DD5D-443F-8FC0-C4325F256AB6}">
      <dgm:prSet/>
      <dgm:spPr/>
      <dgm:t>
        <a:bodyPr/>
        <a:lstStyle/>
        <a:p>
          <a:endParaRPr lang="en-US"/>
        </a:p>
      </dgm:t>
    </dgm:pt>
    <dgm:pt modelId="{7F285B74-1E59-40E9-A207-944E854D56D2}">
      <dgm:prSet phldrT="[Text]"/>
      <dgm:spPr/>
      <dgm:t>
        <a:bodyPr/>
        <a:lstStyle/>
        <a:p>
          <a:r>
            <a:rPr lang="en-US"/>
            <a:t>Readmissions / Connections to Care after ED or Inpatient</a:t>
          </a:r>
        </a:p>
      </dgm:t>
    </dgm:pt>
    <dgm:pt modelId="{47AFE019-09F6-4940-BD7F-749538EF5AFF}" type="parTrans" cxnId="{1CD91197-46C3-482C-990F-6A08224CB4DE}">
      <dgm:prSet/>
      <dgm:spPr/>
      <dgm:t>
        <a:bodyPr/>
        <a:lstStyle/>
        <a:p>
          <a:endParaRPr lang="en-US"/>
        </a:p>
      </dgm:t>
    </dgm:pt>
    <dgm:pt modelId="{40548D18-4EEE-4101-BA89-44970C234AEF}" type="sibTrans" cxnId="{1CD91197-46C3-482C-990F-6A08224CB4DE}">
      <dgm:prSet/>
      <dgm:spPr/>
      <dgm:t>
        <a:bodyPr/>
        <a:lstStyle/>
        <a:p>
          <a:endParaRPr lang="en-US"/>
        </a:p>
      </dgm:t>
    </dgm:pt>
    <dgm:pt modelId="{E6925F05-4368-4F4B-961A-231D8DA4BE6A}" type="pres">
      <dgm:prSet presAssocID="{ED1FC0FB-654C-454D-B28D-DDDACFE2FF1B}" presName="cycle" presStyleCnt="0">
        <dgm:presLayoutVars>
          <dgm:chMax val="1"/>
          <dgm:dir/>
          <dgm:animLvl val="ctr"/>
          <dgm:resizeHandles val="exact"/>
        </dgm:presLayoutVars>
      </dgm:prSet>
      <dgm:spPr/>
    </dgm:pt>
    <dgm:pt modelId="{CC6E1EF7-D2EC-48D6-AABF-F4B947425419}" type="pres">
      <dgm:prSet presAssocID="{977C3BE3-9361-4DF7-953E-AE0C42D604C6}" presName="centerShape" presStyleLbl="node0" presStyleIdx="0" presStyleCnt="1"/>
      <dgm:spPr/>
    </dgm:pt>
    <dgm:pt modelId="{DE861E7E-3E3A-4DA3-B373-97740B63F090}" type="pres">
      <dgm:prSet presAssocID="{D0E39A37-CDFD-41A7-9484-4540A3062A62}" presName="parTrans" presStyleLbl="bgSibTrans2D1" presStyleIdx="0" presStyleCnt="3"/>
      <dgm:spPr/>
    </dgm:pt>
    <dgm:pt modelId="{E7D2D695-0BF0-4039-BA4B-A37188751616}" type="pres">
      <dgm:prSet presAssocID="{77B6B642-E71B-4D40-98AE-4B4F457540E3}" presName="node" presStyleLbl="node1" presStyleIdx="0" presStyleCnt="3">
        <dgm:presLayoutVars>
          <dgm:bulletEnabled val="1"/>
        </dgm:presLayoutVars>
      </dgm:prSet>
      <dgm:spPr/>
    </dgm:pt>
    <dgm:pt modelId="{DBB20D8A-70AE-4A7A-8622-65DC57E15D8A}" type="pres">
      <dgm:prSet presAssocID="{D91404A8-4C6C-4AEE-9C0D-D81525294014}" presName="parTrans" presStyleLbl="bgSibTrans2D1" presStyleIdx="1" presStyleCnt="3"/>
      <dgm:spPr/>
    </dgm:pt>
    <dgm:pt modelId="{1C3C709F-8BB6-4966-8C09-E534B9904482}" type="pres">
      <dgm:prSet presAssocID="{5E5892CE-9884-4878-83C0-9CDA75998A3B}" presName="node" presStyleLbl="node1" presStyleIdx="1" presStyleCnt="3">
        <dgm:presLayoutVars>
          <dgm:bulletEnabled val="1"/>
        </dgm:presLayoutVars>
      </dgm:prSet>
      <dgm:spPr/>
    </dgm:pt>
    <dgm:pt modelId="{77842307-AFDE-4617-84CE-E6B0F51CA647}" type="pres">
      <dgm:prSet presAssocID="{47AFE019-09F6-4940-BD7F-749538EF5AFF}" presName="parTrans" presStyleLbl="bgSibTrans2D1" presStyleIdx="2" presStyleCnt="3"/>
      <dgm:spPr/>
    </dgm:pt>
    <dgm:pt modelId="{944418F4-24B2-4A6E-9771-C251CDD27E0D}" type="pres">
      <dgm:prSet presAssocID="{7F285B74-1E59-40E9-A207-944E854D56D2}" presName="node" presStyleLbl="node1" presStyleIdx="2" presStyleCnt="3">
        <dgm:presLayoutVars>
          <dgm:bulletEnabled val="1"/>
        </dgm:presLayoutVars>
      </dgm:prSet>
      <dgm:spPr/>
    </dgm:pt>
  </dgm:ptLst>
  <dgm:cxnLst>
    <dgm:cxn modelId="{123ECA03-CF09-48AB-BA0D-AE298A6C7B17}" srcId="{ED1FC0FB-654C-454D-B28D-DDDACFE2FF1B}" destId="{977C3BE3-9361-4DF7-953E-AE0C42D604C6}" srcOrd="0" destOrd="0" parTransId="{AB07D526-85A5-410C-8B62-0F665F325D4A}" sibTransId="{21328F32-8707-4270-803F-32B072D66D7F}"/>
    <dgm:cxn modelId="{5606240A-E7EF-4688-8457-6EE3B7E4D768}" type="presOf" srcId="{77B6B642-E71B-4D40-98AE-4B4F457540E3}" destId="{E7D2D695-0BF0-4039-BA4B-A37188751616}" srcOrd="0" destOrd="0" presId="urn:microsoft.com/office/officeart/2005/8/layout/radial4"/>
    <dgm:cxn modelId="{4BC07B2A-AA6C-460B-962D-2FE2387E9EB2}" type="presOf" srcId="{7F285B74-1E59-40E9-A207-944E854D56D2}" destId="{944418F4-24B2-4A6E-9771-C251CDD27E0D}" srcOrd="0" destOrd="0" presId="urn:microsoft.com/office/officeart/2005/8/layout/radial4"/>
    <dgm:cxn modelId="{703DD555-7FFC-4249-B5FD-5601B7172DE2}" type="presOf" srcId="{D91404A8-4C6C-4AEE-9C0D-D81525294014}" destId="{DBB20D8A-70AE-4A7A-8622-65DC57E15D8A}" srcOrd="0" destOrd="0" presId="urn:microsoft.com/office/officeart/2005/8/layout/radial4"/>
    <dgm:cxn modelId="{D3ACE656-3FC5-4190-8C80-23575BFA27E1}" type="presOf" srcId="{5E5892CE-9884-4878-83C0-9CDA75998A3B}" destId="{1C3C709F-8BB6-4966-8C09-E534B9904482}" srcOrd="0" destOrd="0" presId="urn:microsoft.com/office/officeart/2005/8/layout/radial4"/>
    <dgm:cxn modelId="{CF1F348D-D6D3-4D51-B966-77E37828CD7F}" type="presOf" srcId="{ED1FC0FB-654C-454D-B28D-DDDACFE2FF1B}" destId="{E6925F05-4368-4F4B-961A-231D8DA4BE6A}" srcOrd="0" destOrd="0" presId="urn:microsoft.com/office/officeart/2005/8/layout/radial4"/>
    <dgm:cxn modelId="{1CD91197-46C3-482C-990F-6A08224CB4DE}" srcId="{977C3BE3-9361-4DF7-953E-AE0C42D604C6}" destId="{7F285B74-1E59-40E9-A207-944E854D56D2}" srcOrd="2" destOrd="0" parTransId="{47AFE019-09F6-4940-BD7F-749538EF5AFF}" sibTransId="{40548D18-4EEE-4101-BA89-44970C234AEF}"/>
    <dgm:cxn modelId="{DA8597AA-F944-41CB-BC3F-5DCE3D99F644}" srcId="{977C3BE3-9361-4DF7-953E-AE0C42D604C6}" destId="{77B6B642-E71B-4D40-98AE-4B4F457540E3}" srcOrd="0" destOrd="0" parTransId="{D0E39A37-CDFD-41A7-9484-4540A3062A62}" sibTransId="{C70B2D93-05FE-4DA0-B7FE-05E53F8010EA}"/>
    <dgm:cxn modelId="{8C1A7DBA-6E59-461F-AE3B-0016DF1976A9}" type="presOf" srcId="{977C3BE3-9361-4DF7-953E-AE0C42D604C6}" destId="{CC6E1EF7-D2EC-48D6-AABF-F4B947425419}" srcOrd="0" destOrd="0" presId="urn:microsoft.com/office/officeart/2005/8/layout/radial4"/>
    <dgm:cxn modelId="{3C68D5C2-DD5D-443F-8FC0-C4325F256AB6}" srcId="{977C3BE3-9361-4DF7-953E-AE0C42D604C6}" destId="{5E5892CE-9884-4878-83C0-9CDA75998A3B}" srcOrd="1" destOrd="0" parTransId="{D91404A8-4C6C-4AEE-9C0D-D81525294014}" sibTransId="{DD711B15-35D1-4BEA-A487-9731BBFA0B79}"/>
    <dgm:cxn modelId="{FFCFB9E4-AB18-46B1-B7CF-EADEDA27E2CE}" type="presOf" srcId="{47AFE019-09F6-4940-BD7F-749538EF5AFF}" destId="{77842307-AFDE-4617-84CE-E6B0F51CA647}" srcOrd="0" destOrd="0" presId="urn:microsoft.com/office/officeart/2005/8/layout/radial4"/>
    <dgm:cxn modelId="{B5ADDFF6-33F6-4ABC-B432-25D983C94CEC}" type="presOf" srcId="{D0E39A37-CDFD-41A7-9484-4540A3062A62}" destId="{DE861E7E-3E3A-4DA3-B373-97740B63F090}" srcOrd="0" destOrd="0" presId="urn:microsoft.com/office/officeart/2005/8/layout/radial4"/>
    <dgm:cxn modelId="{A70B8414-1911-4DB9-ADC3-9478F1F08AB9}" type="presParOf" srcId="{E6925F05-4368-4F4B-961A-231D8DA4BE6A}" destId="{CC6E1EF7-D2EC-48D6-AABF-F4B947425419}" srcOrd="0" destOrd="0" presId="urn:microsoft.com/office/officeart/2005/8/layout/radial4"/>
    <dgm:cxn modelId="{BD6E2571-B410-4FB8-9761-D33172E282D6}" type="presParOf" srcId="{E6925F05-4368-4F4B-961A-231D8DA4BE6A}" destId="{DE861E7E-3E3A-4DA3-B373-97740B63F090}" srcOrd="1" destOrd="0" presId="urn:microsoft.com/office/officeart/2005/8/layout/radial4"/>
    <dgm:cxn modelId="{6238ADC0-D964-4E57-96FE-35F3D0444C47}" type="presParOf" srcId="{E6925F05-4368-4F4B-961A-231D8DA4BE6A}" destId="{E7D2D695-0BF0-4039-BA4B-A37188751616}" srcOrd="2" destOrd="0" presId="urn:microsoft.com/office/officeart/2005/8/layout/radial4"/>
    <dgm:cxn modelId="{CAD3BE4A-C24D-4F0E-B8D8-17C09ECBDC2D}" type="presParOf" srcId="{E6925F05-4368-4F4B-961A-231D8DA4BE6A}" destId="{DBB20D8A-70AE-4A7A-8622-65DC57E15D8A}" srcOrd="3" destOrd="0" presId="urn:microsoft.com/office/officeart/2005/8/layout/radial4"/>
    <dgm:cxn modelId="{37F94ED7-9DB7-4A5E-A6FF-AB3EDDF82847}" type="presParOf" srcId="{E6925F05-4368-4F4B-961A-231D8DA4BE6A}" destId="{1C3C709F-8BB6-4966-8C09-E534B9904482}" srcOrd="4" destOrd="0" presId="urn:microsoft.com/office/officeart/2005/8/layout/radial4"/>
    <dgm:cxn modelId="{14BA0BA7-E7B3-4A44-8EBC-198D5CF16164}" type="presParOf" srcId="{E6925F05-4368-4F4B-961A-231D8DA4BE6A}" destId="{77842307-AFDE-4617-84CE-E6B0F51CA647}" srcOrd="5" destOrd="0" presId="urn:microsoft.com/office/officeart/2005/8/layout/radial4"/>
    <dgm:cxn modelId="{B8B79E9B-B8F3-4910-BF15-AC93B338819E}" type="presParOf" srcId="{E6925F05-4368-4F4B-961A-231D8DA4BE6A}" destId="{944418F4-24B2-4A6E-9771-C251CDD27E0D}" srcOrd="6"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F8916B-8A56-4311-BF7A-73A8D3C1FDF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40DE536F-8ED6-44D1-B849-C0CC8D0656B1}">
      <dgm:prSet phldrT="[Text]" custT="1"/>
      <dgm:spPr>
        <a:solidFill>
          <a:schemeClr val="accent1">
            <a:lumMod val="40000"/>
            <a:lumOff val="60000"/>
          </a:schemeClr>
        </a:solidFill>
      </dgm:spPr>
      <dgm:t>
        <a:bodyPr/>
        <a:lstStyle/>
        <a:p>
          <a:r>
            <a:rPr lang="en-US" sz="1800" b="1">
              <a:solidFill>
                <a:schemeClr val="accent1">
                  <a:lumMod val="50000"/>
                </a:schemeClr>
              </a:solidFill>
            </a:rPr>
            <a:t>SDOH Screening and Connection to Services</a:t>
          </a:r>
        </a:p>
      </dgm:t>
    </dgm:pt>
    <dgm:pt modelId="{A248A0B9-502D-4B83-841D-55E46914D8B6}" type="parTrans" cxnId="{1F884825-320C-404B-8049-0DFE550249EC}">
      <dgm:prSet/>
      <dgm:spPr/>
      <dgm:t>
        <a:bodyPr/>
        <a:lstStyle/>
        <a:p>
          <a:endParaRPr lang="en-US"/>
        </a:p>
      </dgm:t>
    </dgm:pt>
    <dgm:pt modelId="{A6DBA644-5435-4CD9-9A15-980330CF0A2B}" type="sibTrans" cxnId="{1F884825-320C-404B-8049-0DFE550249EC}">
      <dgm:prSet/>
      <dgm:spPr/>
      <dgm:t>
        <a:bodyPr/>
        <a:lstStyle/>
        <a:p>
          <a:endParaRPr lang="en-US"/>
        </a:p>
      </dgm:t>
    </dgm:pt>
    <dgm:pt modelId="{0E4B7918-42F4-468E-86BC-4A26767AC3DD}">
      <dgm:prSet phldrT="[Text]"/>
      <dgm:spPr>
        <a:solidFill>
          <a:schemeClr val="accent1">
            <a:lumMod val="40000"/>
            <a:lumOff val="60000"/>
          </a:schemeClr>
        </a:solidFill>
      </dgm:spPr>
      <dgm:t>
        <a:bodyPr/>
        <a:lstStyle/>
        <a:p>
          <a:r>
            <a:rPr lang="en-US" b="1">
              <a:solidFill>
                <a:schemeClr val="accent1">
                  <a:lumMod val="50000"/>
                </a:schemeClr>
              </a:solidFill>
            </a:rPr>
            <a:t>1 of 9 action areas in Nurture NJ Strategic Plan</a:t>
          </a:r>
        </a:p>
      </dgm:t>
    </dgm:pt>
    <dgm:pt modelId="{855BE776-11CE-47EE-9878-605AC2CA6FD4}" type="parTrans" cxnId="{C5FC4C07-8681-4527-A269-931A6DCBE5E4}">
      <dgm:prSet/>
      <dgm:spPr/>
      <dgm:t>
        <a:bodyPr/>
        <a:lstStyle/>
        <a:p>
          <a:endParaRPr lang="en-US"/>
        </a:p>
      </dgm:t>
    </dgm:pt>
    <dgm:pt modelId="{1A11F410-B336-4747-9BE9-F0C5A702BD68}" type="sibTrans" cxnId="{C5FC4C07-8681-4527-A269-931A6DCBE5E4}">
      <dgm:prSet/>
      <dgm:spPr/>
      <dgm:t>
        <a:bodyPr/>
        <a:lstStyle/>
        <a:p>
          <a:endParaRPr lang="en-US"/>
        </a:p>
      </dgm:t>
    </dgm:pt>
    <dgm:pt modelId="{DD85D39E-69CA-4ACD-85A4-7C1E235AD687}">
      <dgm:prSet phldrT="[Text]"/>
      <dgm:spPr>
        <a:solidFill>
          <a:schemeClr val="accent1">
            <a:lumMod val="40000"/>
            <a:lumOff val="60000"/>
          </a:schemeClr>
        </a:solidFill>
      </dgm:spPr>
      <dgm:t>
        <a:bodyPr/>
        <a:lstStyle/>
        <a:p>
          <a:r>
            <a:rPr lang="en-US" b="1">
              <a:solidFill>
                <a:schemeClr val="accent1">
                  <a:lumMod val="50000"/>
                </a:schemeClr>
              </a:solidFill>
            </a:rPr>
            <a:t>CMS Merit-based Incentive Payment System (MIPS)– Screening for social drivers of health</a:t>
          </a:r>
        </a:p>
      </dgm:t>
    </dgm:pt>
    <dgm:pt modelId="{08983A13-5FB1-441C-85B8-634507DC899C}" type="parTrans" cxnId="{300E19B3-6551-4B13-B57E-B260886309F5}">
      <dgm:prSet/>
      <dgm:spPr/>
      <dgm:t>
        <a:bodyPr/>
        <a:lstStyle/>
        <a:p>
          <a:endParaRPr lang="en-US"/>
        </a:p>
      </dgm:t>
    </dgm:pt>
    <dgm:pt modelId="{69305882-5013-4189-A74E-3CEB68730690}" type="sibTrans" cxnId="{300E19B3-6551-4B13-B57E-B260886309F5}">
      <dgm:prSet/>
      <dgm:spPr/>
      <dgm:t>
        <a:bodyPr/>
        <a:lstStyle/>
        <a:p>
          <a:endParaRPr lang="en-US"/>
        </a:p>
      </dgm:t>
    </dgm:pt>
    <dgm:pt modelId="{3CED9F34-D07E-4089-9F59-E2C5014AC4C1}">
      <dgm:prSet phldrT="[Text]"/>
      <dgm:spPr>
        <a:solidFill>
          <a:schemeClr val="accent1">
            <a:lumMod val="40000"/>
            <a:lumOff val="60000"/>
          </a:schemeClr>
        </a:solidFill>
      </dgm:spPr>
      <dgm:t>
        <a:bodyPr/>
        <a:lstStyle/>
        <a:p>
          <a:r>
            <a:rPr lang="en-US" b="1">
              <a:solidFill>
                <a:schemeClr val="accent1">
                  <a:lumMod val="50000"/>
                </a:schemeClr>
              </a:solidFill>
            </a:rPr>
            <a:t>1 of 5 overarching goals in CDC’s Healthy People 2030</a:t>
          </a:r>
          <a:r>
            <a:rPr lang="en-US" baseline="60000">
              <a:solidFill>
                <a:schemeClr val="accent1">
                  <a:lumMod val="50000"/>
                </a:schemeClr>
              </a:solidFill>
              <a:latin typeface="Open Sans" panose="020B0606030504020204" pitchFamily="34" charset="0"/>
            </a:rPr>
            <a:t>2</a:t>
          </a:r>
          <a:endParaRPr lang="en-US" b="1">
            <a:solidFill>
              <a:schemeClr val="accent1">
                <a:lumMod val="50000"/>
              </a:schemeClr>
            </a:solidFill>
          </a:endParaRPr>
        </a:p>
      </dgm:t>
    </dgm:pt>
    <dgm:pt modelId="{C93FB427-AE2C-45A3-A74C-A1A86153862D}" type="parTrans" cxnId="{9A5D9BFB-EDA9-41F8-BF13-50A88977D80B}">
      <dgm:prSet/>
      <dgm:spPr/>
      <dgm:t>
        <a:bodyPr/>
        <a:lstStyle/>
        <a:p>
          <a:endParaRPr lang="en-US"/>
        </a:p>
      </dgm:t>
    </dgm:pt>
    <dgm:pt modelId="{19CDBFC9-9AA1-48AE-B896-5EBA5F65D690}" type="sibTrans" cxnId="{9A5D9BFB-EDA9-41F8-BF13-50A88977D80B}">
      <dgm:prSet/>
      <dgm:spPr/>
      <dgm:t>
        <a:bodyPr/>
        <a:lstStyle/>
        <a:p>
          <a:endParaRPr lang="en-US"/>
        </a:p>
      </dgm:t>
    </dgm:pt>
    <dgm:pt modelId="{E63A02DA-4DD4-4AD5-B45F-A305A9F01D62}" type="pres">
      <dgm:prSet presAssocID="{3BF8916B-8A56-4311-BF7A-73A8D3C1FDFD}" presName="Name0" presStyleCnt="0">
        <dgm:presLayoutVars>
          <dgm:chMax val="1"/>
          <dgm:dir/>
          <dgm:animLvl val="ctr"/>
          <dgm:resizeHandles val="exact"/>
        </dgm:presLayoutVars>
      </dgm:prSet>
      <dgm:spPr/>
    </dgm:pt>
    <dgm:pt modelId="{A3265386-D92A-433C-BC43-BFC1D8EFCA1A}" type="pres">
      <dgm:prSet presAssocID="{40DE536F-8ED6-44D1-B849-C0CC8D0656B1}" presName="centerShape" presStyleLbl="node0" presStyleIdx="0" presStyleCnt="1" custScaleX="121809" custScaleY="123016"/>
      <dgm:spPr/>
    </dgm:pt>
    <dgm:pt modelId="{40583BA1-CD50-483C-9776-1E2A75940932}" type="pres">
      <dgm:prSet presAssocID="{0E4B7918-42F4-468E-86BC-4A26767AC3DD}" presName="node" presStyleLbl="node1" presStyleIdx="0" presStyleCnt="3" custScaleX="117020" custScaleY="116239">
        <dgm:presLayoutVars>
          <dgm:bulletEnabled val="1"/>
        </dgm:presLayoutVars>
      </dgm:prSet>
      <dgm:spPr/>
    </dgm:pt>
    <dgm:pt modelId="{C9DA7A4A-664E-49D8-955F-FD7EAC01A21E}" type="pres">
      <dgm:prSet presAssocID="{0E4B7918-42F4-468E-86BC-4A26767AC3DD}" presName="dummy" presStyleCnt="0"/>
      <dgm:spPr/>
    </dgm:pt>
    <dgm:pt modelId="{4B83767F-AA8E-42B6-B921-7A173F10D6DE}" type="pres">
      <dgm:prSet presAssocID="{1A11F410-B336-4747-9BE9-F0C5A702BD68}" presName="sibTrans" presStyleLbl="sibTrans2D1" presStyleIdx="0" presStyleCnt="3"/>
      <dgm:spPr/>
    </dgm:pt>
    <dgm:pt modelId="{14836B0C-DDB9-4C39-8C7F-4B3A6CB8C082}" type="pres">
      <dgm:prSet presAssocID="{DD85D39E-69CA-4ACD-85A4-7C1E235AD687}" presName="node" presStyleLbl="node1" presStyleIdx="1" presStyleCnt="3" custScaleX="117020" custScaleY="116239">
        <dgm:presLayoutVars>
          <dgm:bulletEnabled val="1"/>
        </dgm:presLayoutVars>
      </dgm:prSet>
      <dgm:spPr/>
    </dgm:pt>
    <dgm:pt modelId="{B7F1007C-6FF3-42AE-A8E4-8A1C0B24C06E}" type="pres">
      <dgm:prSet presAssocID="{DD85D39E-69CA-4ACD-85A4-7C1E235AD687}" presName="dummy" presStyleCnt="0"/>
      <dgm:spPr/>
    </dgm:pt>
    <dgm:pt modelId="{E2858C36-A86B-468F-8300-512998A59F99}" type="pres">
      <dgm:prSet presAssocID="{69305882-5013-4189-A74E-3CEB68730690}" presName="sibTrans" presStyleLbl="sibTrans2D1" presStyleIdx="1" presStyleCnt="3"/>
      <dgm:spPr/>
    </dgm:pt>
    <dgm:pt modelId="{843C8243-8EE5-48FB-8463-77B799337A05}" type="pres">
      <dgm:prSet presAssocID="{3CED9F34-D07E-4089-9F59-E2C5014AC4C1}" presName="node" presStyleLbl="node1" presStyleIdx="2" presStyleCnt="3" custScaleX="117020" custScaleY="116239">
        <dgm:presLayoutVars>
          <dgm:bulletEnabled val="1"/>
        </dgm:presLayoutVars>
      </dgm:prSet>
      <dgm:spPr/>
    </dgm:pt>
    <dgm:pt modelId="{F8E84B81-CDD5-4748-902A-18159FC66538}" type="pres">
      <dgm:prSet presAssocID="{3CED9F34-D07E-4089-9F59-E2C5014AC4C1}" presName="dummy" presStyleCnt="0"/>
      <dgm:spPr/>
    </dgm:pt>
    <dgm:pt modelId="{2FB8A91C-997F-4C0F-A643-14494C597C5D}" type="pres">
      <dgm:prSet presAssocID="{19CDBFC9-9AA1-48AE-B896-5EBA5F65D690}" presName="sibTrans" presStyleLbl="sibTrans2D1" presStyleIdx="2" presStyleCnt="3"/>
      <dgm:spPr/>
    </dgm:pt>
  </dgm:ptLst>
  <dgm:cxnLst>
    <dgm:cxn modelId="{C5FC4C07-8681-4527-A269-931A6DCBE5E4}" srcId="{40DE536F-8ED6-44D1-B849-C0CC8D0656B1}" destId="{0E4B7918-42F4-468E-86BC-4A26767AC3DD}" srcOrd="0" destOrd="0" parTransId="{855BE776-11CE-47EE-9878-605AC2CA6FD4}" sibTransId="{1A11F410-B336-4747-9BE9-F0C5A702BD68}"/>
    <dgm:cxn modelId="{7660D818-75C3-488A-B416-418BE9279F36}" type="presOf" srcId="{DD85D39E-69CA-4ACD-85A4-7C1E235AD687}" destId="{14836B0C-DDB9-4C39-8C7F-4B3A6CB8C082}" srcOrd="0" destOrd="0" presId="urn:microsoft.com/office/officeart/2005/8/layout/radial6"/>
    <dgm:cxn modelId="{4EE8D524-D377-4CF0-9CB2-B1BC50A8AFC5}" type="presOf" srcId="{0E4B7918-42F4-468E-86BC-4A26767AC3DD}" destId="{40583BA1-CD50-483C-9776-1E2A75940932}" srcOrd="0" destOrd="0" presId="urn:microsoft.com/office/officeart/2005/8/layout/radial6"/>
    <dgm:cxn modelId="{1F884825-320C-404B-8049-0DFE550249EC}" srcId="{3BF8916B-8A56-4311-BF7A-73A8D3C1FDFD}" destId="{40DE536F-8ED6-44D1-B849-C0CC8D0656B1}" srcOrd="0" destOrd="0" parTransId="{A248A0B9-502D-4B83-841D-55E46914D8B6}" sibTransId="{A6DBA644-5435-4CD9-9A15-980330CF0A2B}"/>
    <dgm:cxn modelId="{859B5434-30D7-4444-A847-EDEB5EC4DEC9}" type="presOf" srcId="{69305882-5013-4189-A74E-3CEB68730690}" destId="{E2858C36-A86B-468F-8300-512998A59F99}" srcOrd="0" destOrd="0" presId="urn:microsoft.com/office/officeart/2005/8/layout/radial6"/>
    <dgm:cxn modelId="{5404B65B-17EC-43ED-8A80-17B0FBA27F01}" type="presOf" srcId="{3BF8916B-8A56-4311-BF7A-73A8D3C1FDFD}" destId="{E63A02DA-4DD4-4AD5-B45F-A305A9F01D62}" srcOrd="0" destOrd="0" presId="urn:microsoft.com/office/officeart/2005/8/layout/radial6"/>
    <dgm:cxn modelId="{27D4EE75-C8FF-45F1-992F-6CAEEF583D0F}" type="presOf" srcId="{1A11F410-B336-4747-9BE9-F0C5A702BD68}" destId="{4B83767F-AA8E-42B6-B921-7A173F10D6DE}" srcOrd="0" destOrd="0" presId="urn:microsoft.com/office/officeart/2005/8/layout/radial6"/>
    <dgm:cxn modelId="{A46ADD82-A9F3-4F59-A751-33A5F29B2909}" type="presOf" srcId="{19CDBFC9-9AA1-48AE-B896-5EBA5F65D690}" destId="{2FB8A91C-997F-4C0F-A643-14494C597C5D}" srcOrd="0" destOrd="0" presId="urn:microsoft.com/office/officeart/2005/8/layout/radial6"/>
    <dgm:cxn modelId="{5F7E5DB0-E20E-42BE-83C2-FE12BC8DA6F8}" type="presOf" srcId="{40DE536F-8ED6-44D1-B849-C0CC8D0656B1}" destId="{A3265386-D92A-433C-BC43-BFC1D8EFCA1A}" srcOrd="0" destOrd="0" presId="urn:microsoft.com/office/officeart/2005/8/layout/radial6"/>
    <dgm:cxn modelId="{300E19B3-6551-4B13-B57E-B260886309F5}" srcId="{40DE536F-8ED6-44D1-B849-C0CC8D0656B1}" destId="{DD85D39E-69CA-4ACD-85A4-7C1E235AD687}" srcOrd="1" destOrd="0" parTransId="{08983A13-5FB1-441C-85B8-634507DC899C}" sibTransId="{69305882-5013-4189-A74E-3CEB68730690}"/>
    <dgm:cxn modelId="{BB880EEA-A076-420D-AF84-88E167B54EC3}" type="presOf" srcId="{3CED9F34-D07E-4089-9F59-E2C5014AC4C1}" destId="{843C8243-8EE5-48FB-8463-77B799337A05}" srcOrd="0" destOrd="0" presId="urn:microsoft.com/office/officeart/2005/8/layout/radial6"/>
    <dgm:cxn modelId="{9A5D9BFB-EDA9-41F8-BF13-50A88977D80B}" srcId="{40DE536F-8ED6-44D1-B849-C0CC8D0656B1}" destId="{3CED9F34-D07E-4089-9F59-E2C5014AC4C1}" srcOrd="2" destOrd="0" parTransId="{C93FB427-AE2C-45A3-A74C-A1A86153862D}" sibTransId="{19CDBFC9-9AA1-48AE-B896-5EBA5F65D690}"/>
    <dgm:cxn modelId="{620EFCB0-8698-42BE-96D6-05423F81FBF4}" type="presParOf" srcId="{E63A02DA-4DD4-4AD5-B45F-A305A9F01D62}" destId="{A3265386-D92A-433C-BC43-BFC1D8EFCA1A}" srcOrd="0" destOrd="0" presId="urn:microsoft.com/office/officeart/2005/8/layout/radial6"/>
    <dgm:cxn modelId="{2D228157-4DD3-47E0-A74E-3729CF1947BE}" type="presParOf" srcId="{E63A02DA-4DD4-4AD5-B45F-A305A9F01D62}" destId="{40583BA1-CD50-483C-9776-1E2A75940932}" srcOrd="1" destOrd="0" presId="urn:microsoft.com/office/officeart/2005/8/layout/radial6"/>
    <dgm:cxn modelId="{C98882D9-DCA5-44CE-ADBF-3D4CAD9D6614}" type="presParOf" srcId="{E63A02DA-4DD4-4AD5-B45F-A305A9F01D62}" destId="{C9DA7A4A-664E-49D8-955F-FD7EAC01A21E}" srcOrd="2" destOrd="0" presId="urn:microsoft.com/office/officeart/2005/8/layout/radial6"/>
    <dgm:cxn modelId="{7D5606AF-0E25-47F5-9D06-52C7A7C00B38}" type="presParOf" srcId="{E63A02DA-4DD4-4AD5-B45F-A305A9F01D62}" destId="{4B83767F-AA8E-42B6-B921-7A173F10D6DE}" srcOrd="3" destOrd="0" presId="urn:microsoft.com/office/officeart/2005/8/layout/radial6"/>
    <dgm:cxn modelId="{5752D2B8-6F2F-448B-BA41-A7CDA003F7EE}" type="presParOf" srcId="{E63A02DA-4DD4-4AD5-B45F-A305A9F01D62}" destId="{14836B0C-DDB9-4C39-8C7F-4B3A6CB8C082}" srcOrd="4" destOrd="0" presId="urn:microsoft.com/office/officeart/2005/8/layout/radial6"/>
    <dgm:cxn modelId="{66A5B667-BF65-408A-B332-58FC67834361}" type="presParOf" srcId="{E63A02DA-4DD4-4AD5-B45F-A305A9F01D62}" destId="{B7F1007C-6FF3-42AE-A8E4-8A1C0B24C06E}" srcOrd="5" destOrd="0" presId="urn:microsoft.com/office/officeart/2005/8/layout/radial6"/>
    <dgm:cxn modelId="{DEC0D6A1-EA64-4298-8425-70B08334C30A}" type="presParOf" srcId="{E63A02DA-4DD4-4AD5-B45F-A305A9F01D62}" destId="{E2858C36-A86B-468F-8300-512998A59F99}" srcOrd="6" destOrd="0" presId="urn:microsoft.com/office/officeart/2005/8/layout/radial6"/>
    <dgm:cxn modelId="{9A7C3826-6CD4-448B-A771-CB53C0B5283C}" type="presParOf" srcId="{E63A02DA-4DD4-4AD5-B45F-A305A9F01D62}" destId="{843C8243-8EE5-48FB-8463-77B799337A05}" srcOrd="7" destOrd="0" presId="urn:microsoft.com/office/officeart/2005/8/layout/radial6"/>
    <dgm:cxn modelId="{CB09F906-F9DA-47B4-B43A-AEB2AA58C31B}" type="presParOf" srcId="{E63A02DA-4DD4-4AD5-B45F-A305A9F01D62}" destId="{F8E84B81-CDD5-4748-902A-18159FC66538}" srcOrd="8" destOrd="0" presId="urn:microsoft.com/office/officeart/2005/8/layout/radial6"/>
    <dgm:cxn modelId="{858B3424-3071-4EF0-AF93-81A9ADA9DFA1}" type="presParOf" srcId="{E63A02DA-4DD4-4AD5-B45F-A305A9F01D62}" destId="{2FB8A91C-997F-4C0F-A643-14494C597C5D}" srcOrd="9"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EB3DFD-4F8D-4EC4-B623-F6782B743BB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91EC262-0732-4008-8375-B6288BF037FE}">
      <dgm:prSet/>
      <dgm:spPr/>
      <dgm:t>
        <a:bodyPr/>
        <a:lstStyle/>
        <a:p>
          <a:pPr>
            <a:lnSpc>
              <a:spcPct val="100000"/>
            </a:lnSpc>
          </a:pPr>
          <a:r>
            <a:rPr lang="en-CA"/>
            <a:t>Forming a team &amp; holding a kick-off meeting </a:t>
          </a:r>
          <a:endParaRPr lang="en-US"/>
        </a:p>
      </dgm:t>
    </dgm:pt>
    <dgm:pt modelId="{0B2A63BD-4F84-4C5D-9A7C-4022B7C0E09C}" type="parTrans" cxnId="{9BB217E3-11B3-473B-B8F7-1BB1FD0FB411}">
      <dgm:prSet/>
      <dgm:spPr/>
      <dgm:t>
        <a:bodyPr/>
        <a:lstStyle/>
        <a:p>
          <a:endParaRPr lang="en-US"/>
        </a:p>
      </dgm:t>
    </dgm:pt>
    <dgm:pt modelId="{CD5F70CF-C172-479E-96D4-9E69140C7CFD}" type="sibTrans" cxnId="{9BB217E3-11B3-473B-B8F7-1BB1FD0FB411}">
      <dgm:prSet/>
      <dgm:spPr/>
      <dgm:t>
        <a:bodyPr/>
        <a:lstStyle/>
        <a:p>
          <a:endParaRPr lang="en-US"/>
        </a:p>
      </dgm:t>
    </dgm:pt>
    <dgm:pt modelId="{F4059D2D-CE72-49BD-9AA6-E4A770174BC1}">
      <dgm:prSet/>
      <dgm:spPr/>
      <dgm:t>
        <a:bodyPr/>
        <a:lstStyle/>
        <a:p>
          <a:pPr>
            <a:lnSpc>
              <a:spcPct val="100000"/>
            </a:lnSpc>
          </a:pPr>
          <a:r>
            <a:rPr lang="en-CA"/>
            <a:t>Completing a Systems Review</a:t>
          </a:r>
          <a:endParaRPr lang="en-US"/>
        </a:p>
      </dgm:t>
    </dgm:pt>
    <dgm:pt modelId="{17FDA7B3-40C3-4063-B4E3-97BA0146DFED}" type="parTrans" cxnId="{801C0C24-2BDD-42FB-A455-024B2E11C49D}">
      <dgm:prSet/>
      <dgm:spPr/>
      <dgm:t>
        <a:bodyPr/>
        <a:lstStyle/>
        <a:p>
          <a:endParaRPr lang="en-US"/>
        </a:p>
      </dgm:t>
    </dgm:pt>
    <dgm:pt modelId="{7EA0D58F-5551-4802-B339-E512DB3B83C7}" type="sibTrans" cxnId="{801C0C24-2BDD-42FB-A455-024B2E11C49D}">
      <dgm:prSet/>
      <dgm:spPr/>
      <dgm:t>
        <a:bodyPr/>
        <a:lstStyle/>
        <a:p>
          <a:endParaRPr lang="en-US"/>
        </a:p>
      </dgm:t>
    </dgm:pt>
    <dgm:pt modelId="{7ABC2E3D-ACEC-4560-8814-2D78B1AAF727}">
      <dgm:prSet/>
      <dgm:spPr/>
      <dgm:t>
        <a:bodyPr/>
        <a:lstStyle/>
        <a:p>
          <a:pPr>
            <a:lnSpc>
              <a:spcPct val="100000"/>
            </a:lnSpc>
          </a:pPr>
          <a:r>
            <a:rPr lang="en-CA"/>
            <a:t>Interviewing stakeholders to identify strengths and opportunities </a:t>
          </a:r>
          <a:endParaRPr lang="en-US"/>
        </a:p>
      </dgm:t>
    </dgm:pt>
    <dgm:pt modelId="{4E46AD29-0967-44DA-88B1-FEE65A021DE4}" type="parTrans" cxnId="{8C024094-44FC-4350-AAB9-2BD7FE7240ED}">
      <dgm:prSet/>
      <dgm:spPr/>
      <dgm:t>
        <a:bodyPr/>
        <a:lstStyle/>
        <a:p>
          <a:endParaRPr lang="en-US"/>
        </a:p>
      </dgm:t>
    </dgm:pt>
    <dgm:pt modelId="{31640693-7276-4565-91A0-09BEB553325B}" type="sibTrans" cxnId="{8C024094-44FC-4350-AAB9-2BD7FE7240ED}">
      <dgm:prSet/>
      <dgm:spPr/>
      <dgm:t>
        <a:bodyPr/>
        <a:lstStyle/>
        <a:p>
          <a:endParaRPr lang="en-US"/>
        </a:p>
      </dgm:t>
    </dgm:pt>
    <dgm:pt modelId="{4F46D057-7BF4-46DB-AC77-5AA6ED4C3DCB}">
      <dgm:prSet/>
      <dgm:spPr/>
      <dgm:t>
        <a:bodyPr/>
        <a:lstStyle/>
        <a:p>
          <a:pPr>
            <a:lnSpc>
              <a:spcPct val="100000"/>
            </a:lnSpc>
          </a:pPr>
          <a:r>
            <a:rPr lang="en-CA"/>
            <a:t>Create your LS1 Storyboard </a:t>
          </a:r>
          <a:endParaRPr lang="en-US"/>
        </a:p>
      </dgm:t>
    </dgm:pt>
    <dgm:pt modelId="{25974EF4-679D-4B55-9BFF-BC3FC97BA8FA}" type="parTrans" cxnId="{5364545D-B3B8-4E4D-9EF4-A22E713B0B81}">
      <dgm:prSet/>
      <dgm:spPr/>
      <dgm:t>
        <a:bodyPr/>
        <a:lstStyle/>
        <a:p>
          <a:endParaRPr lang="en-US"/>
        </a:p>
      </dgm:t>
    </dgm:pt>
    <dgm:pt modelId="{488A93A1-D70E-4A80-B45F-41CAD129D41F}" type="sibTrans" cxnId="{5364545D-B3B8-4E4D-9EF4-A22E713B0B81}">
      <dgm:prSet/>
      <dgm:spPr/>
      <dgm:t>
        <a:bodyPr/>
        <a:lstStyle/>
        <a:p>
          <a:endParaRPr lang="en-US"/>
        </a:p>
      </dgm:t>
    </dgm:pt>
    <dgm:pt modelId="{D2BC3021-17C4-4A44-A7CF-1027FE0D9288}" type="pres">
      <dgm:prSet presAssocID="{D2EB3DFD-4F8D-4EC4-B623-F6782B743BB0}" presName="root" presStyleCnt="0">
        <dgm:presLayoutVars>
          <dgm:dir/>
          <dgm:resizeHandles val="exact"/>
        </dgm:presLayoutVars>
      </dgm:prSet>
      <dgm:spPr/>
    </dgm:pt>
    <dgm:pt modelId="{A7D52065-1623-463B-8C15-5A260AD414AA}" type="pres">
      <dgm:prSet presAssocID="{291EC262-0732-4008-8375-B6288BF037FE}" presName="compNode" presStyleCnt="0"/>
      <dgm:spPr/>
    </dgm:pt>
    <dgm:pt modelId="{29EB2E13-07B4-42AB-8AF9-C42E1BD6C0A2}" type="pres">
      <dgm:prSet presAssocID="{291EC262-0732-4008-8375-B6288BF037FE}" presName="bgRect" presStyleLbl="bgShp" presStyleIdx="0" presStyleCnt="4"/>
      <dgm:spPr/>
    </dgm:pt>
    <dgm:pt modelId="{E59ED168-9EA4-4479-A8CB-D047C04318DE}" type="pres">
      <dgm:prSet presAssocID="{291EC262-0732-4008-8375-B6288BF037FE}"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ers with solid fill"/>
        </a:ext>
      </dgm:extLst>
    </dgm:pt>
    <dgm:pt modelId="{E15CC803-80B7-4EBE-B107-E0229D062C9E}" type="pres">
      <dgm:prSet presAssocID="{291EC262-0732-4008-8375-B6288BF037FE}" presName="spaceRect" presStyleCnt="0"/>
      <dgm:spPr/>
    </dgm:pt>
    <dgm:pt modelId="{145A3638-C68D-4575-B398-8D85C846FAF0}" type="pres">
      <dgm:prSet presAssocID="{291EC262-0732-4008-8375-B6288BF037FE}" presName="parTx" presStyleLbl="revTx" presStyleIdx="0" presStyleCnt="4">
        <dgm:presLayoutVars>
          <dgm:chMax val="0"/>
          <dgm:chPref val="0"/>
        </dgm:presLayoutVars>
      </dgm:prSet>
      <dgm:spPr/>
    </dgm:pt>
    <dgm:pt modelId="{B8D69EB7-1FFC-40D4-B860-F81842CC3032}" type="pres">
      <dgm:prSet presAssocID="{CD5F70CF-C172-479E-96D4-9E69140C7CFD}" presName="sibTrans" presStyleCnt="0"/>
      <dgm:spPr/>
    </dgm:pt>
    <dgm:pt modelId="{1DA22942-B786-4421-BA71-47D0AF0F43CB}" type="pres">
      <dgm:prSet presAssocID="{F4059D2D-CE72-49BD-9AA6-E4A770174BC1}" presName="compNode" presStyleCnt="0"/>
      <dgm:spPr/>
    </dgm:pt>
    <dgm:pt modelId="{2AEE9697-3F06-439A-AD37-ECAE5F173D95}" type="pres">
      <dgm:prSet presAssocID="{F4059D2D-CE72-49BD-9AA6-E4A770174BC1}" presName="bgRect" presStyleLbl="bgShp" presStyleIdx="1" presStyleCnt="4"/>
      <dgm:spPr/>
    </dgm:pt>
    <dgm:pt modelId="{98818995-D6B1-4561-AF81-FC641B97985D}" type="pres">
      <dgm:prSet presAssocID="{F4059D2D-CE72-49BD-9AA6-E4A770174B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5C2F6885-6C05-4D8B-910B-07C32CB15BBF}" type="pres">
      <dgm:prSet presAssocID="{F4059D2D-CE72-49BD-9AA6-E4A770174BC1}" presName="spaceRect" presStyleCnt="0"/>
      <dgm:spPr/>
    </dgm:pt>
    <dgm:pt modelId="{58876A77-57D2-4DF6-98E8-83F1F9B7DAC7}" type="pres">
      <dgm:prSet presAssocID="{F4059D2D-CE72-49BD-9AA6-E4A770174BC1}" presName="parTx" presStyleLbl="revTx" presStyleIdx="1" presStyleCnt="4">
        <dgm:presLayoutVars>
          <dgm:chMax val="0"/>
          <dgm:chPref val="0"/>
        </dgm:presLayoutVars>
      </dgm:prSet>
      <dgm:spPr/>
    </dgm:pt>
    <dgm:pt modelId="{1CF15076-5FBE-4C69-AB32-41047276B371}" type="pres">
      <dgm:prSet presAssocID="{7EA0D58F-5551-4802-B339-E512DB3B83C7}" presName="sibTrans" presStyleCnt="0"/>
      <dgm:spPr/>
    </dgm:pt>
    <dgm:pt modelId="{000281A4-D8E4-42E3-8687-AE85E51BEB83}" type="pres">
      <dgm:prSet presAssocID="{7ABC2E3D-ACEC-4560-8814-2D78B1AAF727}" presName="compNode" presStyleCnt="0"/>
      <dgm:spPr/>
    </dgm:pt>
    <dgm:pt modelId="{F5621E41-F16C-4B43-A92D-6FEC0778A811}" type="pres">
      <dgm:prSet presAssocID="{7ABC2E3D-ACEC-4560-8814-2D78B1AAF727}" presName="bgRect" presStyleLbl="bgShp" presStyleIdx="2" presStyleCnt="4"/>
      <dgm:spPr/>
    </dgm:pt>
    <dgm:pt modelId="{F9A3FE7B-4A3A-4AD2-AE7D-558CB9DE56D0}" type="pres">
      <dgm:prSet presAssocID="{7ABC2E3D-ACEC-4560-8814-2D78B1AAF72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peech outline"/>
        </a:ext>
      </dgm:extLst>
    </dgm:pt>
    <dgm:pt modelId="{95F3E10E-1FF5-4FC3-8F4E-D19302ABC700}" type="pres">
      <dgm:prSet presAssocID="{7ABC2E3D-ACEC-4560-8814-2D78B1AAF727}" presName="spaceRect" presStyleCnt="0"/>
      <dgm:spPr/>
    </dgm:pt>
    <dgm:pt modelId="{E30F8E77-1C98-4DC6-9355-24D265859990}" type="pres">
      <dgm:prSet presAssocID="{7ABC2E3D-ACEC-4560-8814-2D78B1AAF727}" presName="parTx" presStyleLbl="revTx" presStyleIdx="2" presStyleCnt="4">
        <dgm:presLayoutVars>
          <dgm:chMax val="0"/>
          <dgm:chPref val="0"/>
        </dgm:presLayoutVars>
      </dgm:prSet>
      <dgm:spPr/>
    </dgm:pt>
    <dgm:pt modelId="{C6FC82DC-1DE5-4BE8-897E-17613C337358}" type="pres">
      <dgm:prSet presAssocID="{31640693-7276-4565-91A0-09BEB553325B}" presName="sibTrans" presStyleCnt="0"/>
      <dgm:spPr/>
    </dgm:pt>
    <dgm:pt modelId="{050ABBD4-ECC2-45A3-B646-6E8E9351CED2}" type="pres">
      <dgm:prSet presAssocID="{4F46D057-7BF4-46DB-AC77-5AA6ED4C3DCB}" presName="compNode" presStyleCnt="0"/>
      <dgm:spPr/>
    </dgm:pt>
    <dgm:pt modelId="{B536A4E4-C11E-44AA-BA7D-79769F4B0858}" type="pres">
      <dgm:prSet presAssocID="{4F46D057-7BF4-46DB-AC77-5AA6ED4C3DCB}" presName="bgRect" presStyleLbl="bgShp" presStyleIdx="3" presStyleCnt="4"/>
      <dgm:spPr/>
    </dgm:pt>
    <dgm:pt modelId="{9B38865B-0BA7-4824-AA71-827108893A9A}" type="pres">
      <dgm:prSet presAssocID="{4F46D057-7BF4-46DB-AC77-5AA6ED4C3DC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DAA3F357-DD90-4475-9E0B-92F85C0E4D79}" type="pres">
      <dgm:prSet presAssocID="{4F46D057-7BF4-46DB-AC77-5AA6ED4C3DCB}" presName="spaceRect" presStyleCnt="0"/>
      <dgm:spPr/>
    </dgm:pt>
    <dgm:pt modelId="{605DA65C-02FF-4DE7-9830-EB3AA40B676B}" type="pres">
      <dgm:prSet presAssocID="{4F46D057-7BF4-46DB-AC77-5AA6ED4C3DCB}" presName="parTx" presStyleLbl="revTx" presStyleIdx="3" presStyleCnt="4">
        <dgm:presLayoutVars>
          <dgm:chMax val="0"/>
          <dgm:chPref val="0"/>
        </dgm:presLayoutVars>
      </dgm:prSet>
      <dgm:spPr/>
    </dgm:pt>
  </dgm:ptLst>
  <dgm:cxnLst>
    <dgm:cxn modelId="{801C0C24-2BDD-42FB-A455-024B2E11C49D}" srcId="{D2EB3DFD-4F8D-4EC4-B623-F6782B743BB0}" destId="{F4059D2D-CE72-49BD-9AA6-E4A770174BC1}" srcOrd="1" destOrd="0" parTransId="{17FDA7B3-40C3-4063-B4E3-97BA0146DFED}" sibTransId="{7EA0D58F-5551-4802-B339-E512DB3B83C7}"/>
    <dgm:cxn modelId="{CF3D282E-AA5C-439B-8628-2AE1D5EA8465}" type="presOf" srcId="{D2EB3DFD-4F8D-4EC4-B623-F6782B743BB0}" destId="{D2BC3021-17C4-4A44-A7CF-1027FE0D9288}" srcOrd="0" destOrd="0" presId="urn:microsoft.com/office/officeart/2018/2/layout/IconVerticalSolidList"/>
    <dgm:cxn modelId="{5364545D-B3B8-4E4D-9EF4-A22E713B0B81}" srcId="{D2EB3DFD-4F8D-4EC4-B623-F6782B743BB0}" destId="{4F46D057-7BF4-46DB-AC77-5AA6ED4C3DCB}" srcOrd="3" destOrd="0" parTransId="{25974EF4-679D-4B55-9BFF-BC3FC97BA8FA}" sibTransId="{488A93A1-D70E-4A80-B45F-41CAD129D41F}"/>
    <dgm:cxn modelId="{A68D0C6D-2DD3-4379-98F5-26EE032E58E0}" type="presOf" srcId="{7ABC2E3D-ACEC-4560-8814-2D78B1AAF727}" destId="{E30F8E77-1C98-4DC6-9355-24D265859990}" srcOrd="0" destOrd="0" presId="urn:microsoft.com/office/officeart/2018/2/layout/IconVerticalSolidList"/>
    <dgm:cxn modelId="{36C5DD73-D4E8-4161-B253-3F278ECD448E}" type="presOf" srcId="{4F46D057-7BF4-46DB-AC77-5AA6ED4C3DCB}" destId="{605DA65C-02FF-4DE7-9830-EB3AA40B676B}" srcOrd="0" destOrd="0" presId="urn:microsoft.com/office/officeart/2018/2/layout/IconVerticalSolidList"/>
    <dgm:cxn modelId="{8C024094-44FC-4350-AAB9-2BD7FE7240ED}" srcId="{D2EB3DFD-4F8D-4EC4-B623-F6782B743BB0}" destId="{7ABC2E3D-ACEC-4560-8814-2D78B1AAF727}" srcOrd="2" destOrd="0" parTransId="{4E46AD29-0967-44DA-88B1-FEE65A021DE4}" sibTransId="{31640693-7276-4565-91A0-09BEB553325B}"/>
    <dgm:cxn modelId="{60AF68C1-7F5A-41C0-BCDC-A899B404E472}" type="presOf" srcId="{F4059D2D-CE72-49BD-9AA6-E4A770174BC1}" destId="{58876A77-57D2-4DF6-98E8-83F1F9B7DAC7}" srcOrd="0" destOrd="0" presId="urn:microsoft.com/office/officeart/2018/2/layout/IconVerticalSolidList"/>
    <dgm:cxn modelId="{9BB217E3-11B3-473B-B8F7-1BB1FD0FB411}" srcId="{D2EB3DFD-4F8D-4EC4-B623-F6782B743BB0}" destId="{291EC262-0732-4008-8375-B6288BF037FE}" srcOrd="0" destOrd="0" parTransId="{0B2A63BD-4F84-4C5D-9A7C-4022B7C0E09C}" sibTransId="{CD5F70CF-C172-479E-96D4-9E69140C7CFD}"/>
    <dgm:cxn modelId="{8BC433EE-FCE0-449B-BBD6-048FDD338AFA}" type="presOf" srcId="{291EC262-0732-4008-8375-B6288BF037FE}" destId="{145A3638-C68D-4575-B398-8D85C846FAF0}" srcOrd="0" destOrd="0" presId="urn:microsoft.com/office/officeart/2018/2/layout/IconVerticalSolidList"/>
    <dgm:cxn modelId="{064271EF-679D-4D27-946A-BFFB0AC3A8C7}" type="presParOf" srcId="{D2BC3021-17C4-4A44-A7CF-1027FE0D9288}" destId="{A7D52065-1623-463B-8C15-5A260AD414AA}" srcOrd="0" destOrd="0" presId="urn:microsoft.com/office/officeart/2018/2/layout/IconVerticalSolidList"/>
    <dgm:cxn modelId="{7ACDF230-E0EA-4478-A56D-9149F5A4FFD1}" type="presParOf" srcId="{A7D52065-1623-463B-8C15-5A260AD414AA}" destId="{29EB2E13-07B4-42AB-8AF9-C42E1BD6C0A2}" srcOrd="0" destOrd="0" presId="urn:microsoft.com/office/officeart/2018/2/layout/IconVerticalSolidList"/>
    <dgm:cxn modelId="{A078F8AC-A0CC-49D4-835A-D03F7BAD37AB}" type="presParOf" srcId="{A7D52065-1623-463B-8C15-5A260AD414AA}" destId="{E59ED168-9EA4-4479-A8CB-D047C04318DE}" srcOrd="1" destOrd="0" presId="urn:microsoft.com/office/officeart/2018/2/layout/IconVerticalSolidList"/>
    <dgm:cxn modelId="{6199D24E-B6BA-4034-A930-B27C52196897}" type="presParOf" srcId="{A7D52065-1623-463B-8C15-5A260AD414AA}" destId="{E15CC803-80B7-4EBE-B107-E0229D062C9E}" srcOrd="2" destOrd="0" presId="urn:microsoft.com/office/officeart/2018/2/layout/IconVerticalSolidList"/>
    <dgm:cxn modelId="{32FEBDE5-FCE6-430B-BF89-012719D5BD39}" type="presParOf" srcId="{A7D52065-1623-463B-8C15-5A260AD414AA}" destId="{145A3638-C68D-4575-B398-8D85C846FAF0}" srcOrd="3" destOrd="0" presId="urn:microsoft.com/office/officeart/2018/2/layout/IconVerticalSolidList"/>
    <dgm:cxn modelId="{900EB847-1A1F-461B-9F33-92BC18418133}" type="presParOf" srcId="{D2BC3021-17C4-4A44-A7CF-1027FE0D9288}" destId="{B8D69EB7-1FFC-40D4-B860-F81842CC3032}" srcOrd="1" destOrd="0" presId="urn:microsoft.com/office/officeart/2018/2/layout/IconVerticalSolidList"/>
    <dgm:cxn modelId="{1D9C8496-0EBA-4446-A930-43C5DCC62D7A}" type="presParOf" srcId="{D2BC3021-17C4-4A44-A7CF-1027FE0D9288}" destId="{1DA22942-B786-4421-BA71-47D0AF0F43CB}" srcOrd="2" destOrd="0" presId="urn:microsoft.com/office/officeart/2018/2/layout/IconVerticalSolidList"/>
    <dgm:cxn modelId="{84084651-45D0-4665-877D-754DD9831F8D}" type="presParOf" srcId="{1DA22942-B786-4421-BA71-47D0AF0F43CB}" destId="{2AEE9697-3F06-439A-AD37-ECAE5F173D95}" srcOrd="0" destOrd="0" presId="urn:microsoft.com/office/officeart/2018/2/layout/IconVerticalSolidList"/>
    <dgm:cxn modelId="{0147B2BB-0EFD-486E-8FA6-2403F8117E26}" type="presParOf" srcId="{1DA22942-B786-4421-BA71-47D0AF0F43CB}" destId="{98818995-D6B1-4561-AF81-FC641B97985D}" srcOrd="1" destOrd="0" presId="urn:microsoft.com/office/officeart/2018/2/layout/IconVerticalSolidList"/>
    <dgm:cxn modelId="{7B61B9F4-A2D2-401C-ABFF-7842406020CE}" type="presParOf" srcId="{1DA22942-B786-4421-BA71-47D0AF0F43CB}" destId="{5C2F6885-6C05-4D8B-910B-07C32CB15BBF}" srcOrd="2" destOrd="0" presId="urn:microsoft.com/office/officeart/2018/2/layout/IconVerticalSolidList"/>
    <dgm:cxn modelId="{C1AB01C2-E971-4343-9F71-3A252B310615}" type="presParOf" srcId="{1DA22942-B786-4421-BA71-47D0AF0F43CB}" destId="{58876A77-57D2-4DF6-98E8-83F1F9B7DAC7}" srcOrd="3" destOrd="0" presId="urn:microsoft.com/office/officeart/2018/2/layout/IconVerticalSolidList"/>
    <dgm:cxn modelId="{6065194D-16DE-4726-A177-F3675C4B32FD}" type="presParOf" srcId="{D2BC3021-17C4-4A44-A7CF-1027FE0D9288}" destId="{1CF15076-5FBE-4C69-AB32-41047276B371}" srcOrd="3" destOrd="0" presId="urn:microsoft.com/office/officeart/2018/2/layout/IconVerticalSolidList"/>
    <dgm:cxn modelId="{57E78203-C360-4A82-8A3F-A1270ABF735A}" type="presParOf" srcId="{D2BC3021-17C4-4A44-A7CF-1027FE0D9288}" destId="{000281A4-D8E4-42E3-8687-AE85E51BEB83}" srcOrd="4" destOrd="0" presId="urn:microsoft.com/office/officeart/2018/2/layout/IconVerticalSolidList"/>
    <dgm:cxn modelId="{94890A7C-6915-47B2-A973-E37A25A09670}" type="presParOf" srcId="{000281A4-D8E4-42E3-8687-AE85E51BEB83}" destId="{F5621E41-F16C-4B43-A92D-6FEC0778A811}" srcOrd="0" destOrd="0" presId="urn:microsoft.com/office/officeart/2018/2/layout/IconVerticalSolidList"/>
    <dgm:cxn modelId="{A78FD22A-9BB6-4271-9181-25EE19100286}" type="presParOf" srcId="{000281A4-D8E4-42E3-8687-AE85E51BEB83}" destId="{F9A3FE7B-4A3A-4AD2-AE7D-558CB9DE56D0}" srcOrd="1" destOrd="0" presId="urn:microsoft.com/office/officeart/2018/2/layout/IconVerticalSolidList"/>
    <dgm:cxn modelId="{E30FE21F-319D-4531-9DF3-D9738691D7DD}" type="presParOf" srcId="{000281A4-D8E4-42E3-8687-AE85E51BEB83}" destId="{95F3E10E-1FF5-4FC3-8F4E-D19302ABC700}" srcOrd="2" destOrd="0" presId="urn:microsoft.com/office/officeart/2018/2/layout/IconVerticalSolidList"/>
    <dgm:cxn modelId="{EE96E650-51A6-4513-8009-FC7B4A640057}" type="presParOf" srcId="{000281A4-D8E4-42E3-8687-AE85E51BEB83}" destId="{E30F8E77-1C98-4DC6-9355-24D265859990}" srcOrd="3" destOrd="0" presId="urn:microsoft.com/office/officeart/2018/2/layout/IconVerticalSolidList"/>
    <dgm:cxn modelId="{E5C226A2-6E0C-451A-A84B-A269D6CE57D1}" type="presParOf" srcId="{D2BC3021-17C4-4A44-A7CF-1027FE0D9288}" destId="{C6FC82DC-1DE5-4BE8-897E-17613C337358}" srcOrd="5" destOrd="0" presId="urn:microsoft.com/office/officeart/2018/2/layout/IconVerticalSolidList"/>
    <dgm:cxn modelId="{60040DC7-7A50-446F-9DED-F3073A3488A4}" type="presParOf" srcId="{D2BC3021-17C4-4A44-A7CF-1027FE0D9288}" destId="{050ABBD4-ECC2-45A3-B646-6E8E9351CED2}" srcOrd="6" destOrd="0" presId="urn:microsoft.com/office/officeart/2018/2/layout/IconVerticalSolidList"/>
    <dgm:cxn modelId="{DEEBEBB7-D85B-4172-BC96-CA1ABA38E3FE}" type="presParOf" srcId="{050ABBD4-ECC2-45A3-B646-6E8E9351CED2}" destId="{B536A4E4-C11E-44AA-BA7D-79769F4B0858}" srcOrd="0" destOrd="0" presId="urn:microsoft.com/office/officeart/2018/2/layout/IconVerticalSolidList"/>
    <dgm:cxn modelId="{6D6CE38E-15A4-417C-A46D-2678915AE6ED}" type="presParOf" srcId="{050ABBD4-ECC2-45A3-B646-6E8E9351CED2}" destId="{9B38865B-0BA7-4824-AA71-827108893A9A}" srcOrd="1" destOrd="0" presId="urn:microsoft.com/office/officeart/2018/2/layout/IconVerticalSolidList"/>
    <dgm:cxn modelId="{598EE9F2-F79D-438D-9D9B-A8136B1C417D}" type="presParOf" srcId="{050ABBD4-ECC2-45A3-B646-6E8E9351CED2}" destId="{DAA3F357-DD90-4475-9E0B-92F85C0E4D79}" srcOrd="2" destOrd="0" presId="urn:microsoft.com/office/officeart/2018/2/layout/IconVerticalSolidList"/>
    <dgm:cxn modelId="{B93BE922-DAB0-4477-88AA-8531FC04296F}" type="presParOf" srcId="{050ABBD4-ECC2-45A3-B646-6E8E9351CED2}" destId="{605DA65C-02FF-4DE7-9830-EB3AA40B676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AB9E07-C870-46C8-A554-41A9C45C2E6D}" type="doc">
      <dgm:prSet loTypeId="urn:microsoft.com/office/officeart/2005/8/layout/chevron1" loCatId="process" qsTypeId="urn:microsoft.com/office/officeart/2005/8/quickstyle/simple1" qsCatId="simple" csTypeId="urn:microsoft.com/office/officeart/2005/8/colors/accent1_3" csCatId="accent1" phldr="1"/>
      <dgm:spPr/>
      <dgm:t>
        <a:bodyPr/>
        <a:lstStyle/>
        <a:p>
          <a:endParaRPr lang="en-US"/>
        </a:p>
      </dgm:t>
    </dgm:pt>
    <dgm:pt modelId="{87B808B3-6FC9-4C4D-A264-9BE1860D92AC}">
      <dgm:prSet phldrT="[Text]" custT="1"/>
      <dgm:spPr/>
      <dgm:t>
        <a:bodyPr/>
        <a:lstStyle/>
        <a:p>
          <a:r>
            <a:rPr lang="en-US" sz="1100"/>
            <a:t>July 2024</a:t>
          </a:r>
        </a:p>
      </dgm:t>
    </dgm:pt>
    <dgm:pt modelId="{B6E6CB7D-B29F-4FF2-ABE0-53708FD0975C}" type="parTrans" cxnId="{425D6790-7833-4F9E-9938-69E371FFF7C7}">
      <dgm:prSet/>
      <dgm:spPr/>
      <dgm:t>
        <a:bodyPr/>
        <a:lstStyle/>
        <a:p>
          <a:endParaRPr lang="en-US"/>
        </a:p>
      </dgm:t>
    </dgm:pt>
    <dgm:pt modelId="{2CA55DA8-045A-4EF7-9388-AE8798FAFB33}" type="sibTrans" cxnId="{425D6790-7833-4F9E-9938-69E371FFF7C7}">
      <dgm:prSet/>
      <dgm:spPr/>
      <dgm:t>
        <a:bodyPr/>
        <a:lstStyle/>
        <a:p>
          <a:endParaRPr lang="en-US"/>
        </a:p>
      </dgm:t>
    </dgm:pt>
    <dgm:pt modelId="{2B2BF3A2-A81B-401D-B8EB-08D88791E8C4}">
      <dgm:prSet phldrT="[Text]" custT="1"/>
      <dgm:spPr/>
      <dgm:t>
        <a:bodyPr/>
        <a:lstStyle/>
        <a:p>
          <a:r>
            <a:rPr lang="en-US" sz="1100"/>
            <a:t>Aug 2024</a:t>
          </a:r>
        </a:p>
      </dgm:t>
    </dgm:pt>
    <dgm:pt modelId="{39438506-CF61-42EB-B2C6-6D11162AEA4A}" type="parTrans" cxnId="{79CC07AF-07D5-4AB9-BDC8-D346138571BA}">
      <dgm:prSet/>
      <dgm:spPr/>
      <dgm:t>
        <a:bodyPr/>
        <a:lstStyle/>
        <a:p>
          <a:endParaRPr lang="en-US"/>
        </a:p>
      </dgm:t>
    </dgm:pt>
    <dgm:pt modelId="{6C67EE4A-E3D3-4F18-9E2D-BCE18B96B852}" type="sibTrans" cxnId="{79CC07AF-07D5-4AB9-BDC8-D346138571BA}">
      <dgm:prSet/>
      <dgm:spPr/>
      <dgm:t>
        <a:bodyPr/>
        <a:lstStyle/>
        <a:p>
          <a:endParaRPr lang="en-US"/>
        </a:p>
      </dgm:t>
    </dgm:pt>
    <dgm:pt modelId="{5E17E87B-8B26-4A3D-819E-2B9E06738367}">
      <dgm:prSet phldrT="[Text]" custT="1"/>
      <dgm:spPr/>
      <dgm:t>
        <a:bodyPr/>
        <a:lstStyle/>
        <a:p>
          <a:r>
            <a:rPr lang="en-US" sz="1100"/>
            <a:t>Sept  2024</a:t>
          </a:r>
        </a:p>
      </dgm:t>
    </dgm:pt>
    <dgm:pt modelId="{665BF43F-A741-4A6F-AF6C-5CA9255856A6}" type="parTrans" cxnId="{49769F1A-6638-4CC1-B838-6046F456EC26}">
      <dgm:prSet/>
      <dgm:spPr/>
      <dgm:t>
        <a:bodyPr/>
        <a:lstStyle/>
        <a:p>
          <a:endParaRPr lang="en-US"/>
        </a:p>
      </dgm:t>
    </dgm:pt>
    <dgm:pt modelId="{33224337-D6E5-452A-B7A1-9D998F823F1D}" type="sibTrans" cxnId="{49769F1A-6638-4CC1-B838-6046F456EC26}">
      <dgm:prSet/>
      <dgm:spPr/>
      <dgm:t>
        <a:bodyPr/>
        <a:lstStyle/>
        <a:p>
          <a:endParaRPr lang="en-US"/>
        </a:p>
      </dgm:t>
    </dgm:pt>
    <dgm:pt modelId="{35E49485-8054-4032-B9CB-C70D45CE037D}">
      <dgm:prSet custT="1"/>
      <dgm:spPr/>
      <dgm:t>
        <a:bodyPr/>
        <a:lstStyle/>
        <a:p>
          <a:r>
            <a:rPr lang="en-US" sz="1100"/>
            <a:t>Oct 2024</a:t>
          </a:r>
        </a:p>
      </dgm:t>
    </dgm:pt>
    <dgm:pt modelId="{D66BC5CB-E0C3-4DF8-A7AD-E268B288A116}" type="parTrans" cxnId="{3B52E993-34BC-47BD-B6FD-CF74B9479307}">
      <dgm:prSet/>
      <dgm:spPr/>
      <dgm:t>
        <a:bodyPr/>
        <a:lstStyle/>
        <a:p>
          <a:endParaRPr lang="en-US"/>
        </a:p>
      </dgm:t>
    </dgm:pt>
    <dgm:pt modelId="{C3483F43-3C32-4AE9-9728-690AB09BA7C6}" type="sibTrans" cxnId="{3B52E993-34BC-47BD-B6FD-CF74B9479307}">
      <dgm:prSet/>
      <dgm:spPr/>
      <dgm:t>
        <a:bodyPr/>
        <a:lstStyle/>
        <a:p>
          <a:endParaRPr lang="en-US"/>
        </a:p>
      </dgm:t>
    </dgm:pt>
    <dgm:pt modelId="{EC538B57-CE27-444F-9F4C-D69D413BB9FA}">
      <dgm:prSet custT="1"/>
      <dgm:spPr/>
      <dgm:t>
        <a:bodyPr/>
        <a:lstStyle/>
        <a:p>
          <a:r>
            <a:rPr lang="en-US" sz="1100"/>
            <a:t>Nov 2024</a:t>
          </a:r>
          <a:endParaRPr lang="en-US" sz="1200"/>
        </a:p>
      </dgm:t>
    </dgm:pt>
    <dgm:pt modelId="{BFB98214-A129-41F6-AD8F-BFAE4A8B6C1B}" type="parTrans" cxnId="{23719907-6D75-4C87-A46B-F2BC17C24728}">
      <dgm:prSet/>
      <dgm:spPr/>
      <dgm:t>
        <a:bodyPr/>
        <a:lstStyle/>
        <a:p>
          <a:endParaRPr lang="en-US"/>
        </a:p>
      </dgm:t>
    </dgm:pt>
    <dgm:pt modelId="{49436145-B7DB-4B19-99DF-DAE9DDB69EE0}" type="sibTrans" cxnId="{23719907-6D75-4C87-A46B-F2BC17C24728}">
      <dgm:prSet/>
      <dgm:spPr/>
      <dgm:t>
        <a:bodyPr/>
        <a:lstStyle/>
        <a:p>
          <a:endParaRPr lang="en-US"/>
        </a:p>
      </dgm:t>
    </dgm:pt>
    <dgm:pt modelId="{420119BC-ABE5-45BE-BB07-26974A03E29A}">
      <dgm:prSet custT="1"/>
      <dgm:spPr/>
      <dgm:t>
        <a:bodyPr/>
        <a:lstStyle/>
        <a:p>
          <a:r>
            <a:rPr lang="en-US" sz="1100"/>
            <a:t>Dec 2024</a:t>
          </a:r>
        </a:p>
      </dgm:t>
    </dgm:pt>
    <dgm:pt modelId="{2FFDCFAE-2B62-4B93-942D-E7C0FD93989A}" type="parTrans" cxnId="{DCFAD957-27E6-4B02-AAAC-12CA141AEB25}">
      <dgm:prSet/>
      <dgm:spPr/>
      <dgm:t>
        <a:bodyPr/>
        <a:lstStyle/>
        <a:p>
          <a:endParaRPr lang="en-US"/>
        </a:p>
      </dgm:t>
    </dgm:pt>
    <dgm:pt modelId="{75951C5F-8C33-4E0C-B9BB-DBB0353C1CE1}" type="sibTrans" cxnId="{DCFAD957-27E6-4B02-AAAC-12CA141AEB25}">
      <dgm:prSet/>
      <dgm:spPr/>
      <dgm:t>
        <a:bodyPr/>
        <a:lstStyle/>
        <a:p>
          <a:endParaRPr lang="en-US"/>
        </a:p>
      </dgm:t>
    </dgm:pt>
    <dgm:pt modelId="{0AACE29F-9376-47D1-9775-BB8BD2F7D41A}">
      <dgm:prSet custT="1"/>
      <dgm:spPr/>
      <dgm:t>
        <a:bodyPr/>
        <a:lstStyle/>
        <a:p>
          <a:r>
            <a:rPr lang="en-US" sz="1100"/>
            <a:t>Jan 2025</a:t>
          </a:r>
        </a:p>
      </dgm:t>
    </dgm:pt>
    <dgm:pt modelId="{09B5AE68-707D-4B2D-8FA8-82B042617479}" type="parTrans" cxnId="{FC872702-B1B0-4CEF-A92B-6E9C1B92476F}">
      <dgm:prSet/>
      <dgm:spPr/>
      <dgm:t>
        <a:bodyPr/>
        <a:lstStyle/>
        <a:p>
          <a:endParaRPr lang="en-US"/>
        </a:p>
      </dgm:t>
    </dgm:pt>
    <dgm:pt modelId="{E359AACE-50B7-483D-8FAC-971EA7E83AC4}" type="sibTrans" cxnId="{FC872702-B1B0-4CEF-A92B-6E9C1B92476F}">
      <dgm:prSet/>
      <dgm:spPr/>
      <dgm:t>
        <a:bodyPr/>
        <a:lstStyle/>
        <a:p>
          <a:endParaRPr lang="en-US"/>
        </a:p>
      </dgm:t>
    </dgm:pt>
    <dgm:pt modelId="{03C55F72-231F-4C45-AE4E-3741C1369B05}">
      <dgm:prSet custT="1"/>
      <dgm:spPr/>
      <dgm:t>
        <a:bodyPr/>
        <a:lstStyle/>
        <a:p>
          <a:r>
            <a:rPr lang="en-US" sz="1100"/>
            <a:t>Feb 2025</a:t>
          </a:r>
        </a:p>
      </dgm:t>
    </dgm:pt>
    <dgm:pt modelId="{4A5E18F6-48D1-42E6-A319-9FDA6CF1DA40}" type="parTrans" cxnId="{B0197CC1-2A4C-4D91-A69B-035306E55E2E}">
      <dgm:prSet/>
      <dgm:spPr/>
      <dgm:t>
        <a:bodyPr/>
        <a:lstStyle/>
        <a:p>
          <a:endParaRPr lang="en-US"/>
        </a:p>
      </dgm:t>
    </dgm:pt>
    <dgm:pt modelId="{9AD54FBA-925B-4C86-8CCB-6BF6D1AC2461}" type="sibTrans" cxnId="{B0197CC1-2A4C-4D91-A69B-035306E55E2E}">
      <dgm:prSet/>
      <dgm:spPr/>
      <dgm:t>
        <a:bodyPr/>
        <a:lstStyle/>
        <a:p>
          <a:endParaRPr lang="en-US"/>
        </a:p>
      </dgm:t>
    </dgm:pt>
    <dgm:pt modelId="{0DC918A6-A8B4-4D75-B04B-C16444529E57}" type="pres">
      <dgm:prSet presAssocID="{5BAB9E07-C870-46C8-A554-41A9C45C2E6D}" presName="Name0" presStyleCnt="0">
        <dgm:presLayoutVars>
          <dgm:dir/>
          <dgm:animLvl val="lvl"/>
          <dgm:resizeHandles val="exact"/>
        </dgm:presLayoutVars>
      </dgm:prSet>
      <dgm:spPr/>
    </dgm:pt>
    <dgm:pt modelId="{95D0D059-CE8C-490C-8563-F859FC2C2678}" type="pres">
      <dgm:prSet presAssocID="{87B808B3-6FC9-4C4D-A264-9BE1860D92AC}" presName="parTxOnly" presStyleLbl="node1" presStyleIdx="0" presStyleCnt="8">
        <dgm:presLayoutVars>
          <dgm:chMax val="0"/>
          <dgm:chPref val="0"/>
          <dgm:bulletEnabled val="1"/>
        </dgm:presLayoutVars>
      </dgm:prSet>
      <dgm:spPr/>
    </dgm:pt>
    <dgm:pt modelId="{DCF674DA-0A05-4BE2-90E0-5758FF41C0F0}" type="pres">
      <dgm:prSet presAssocID="{2CA55DA8-045A-4EF7-9388-AE8798FAFB33}" presName="parTxOnlySpace" presStyleCnt="0"/>
      <dgm:spPr/>
    </dgm:pt>
    <dgm:pt modelId="{EA7BC630-3015-407F-9C34-FA9438A6FBA1}" type="pres">
      <dgm:prSet presAssocID="{2B2BF3A2-A81B-401D-B8EB-08D88791E8C4}" presName="parTxOnly" presStyleLbl="node1" presStyleIdx="1" presStyleCnt="8">
        <dgm:presLayoutVars>
          <dgm:chMax val="0"/>
          <dgm:chPref val="0"/>
          <dgm:bulletEnabled val="1"/>
        </dgm:presLayoutVars>
      </dgm:prSet>
      <dgm:spPr/>
    </dgm:pt>
    <dgm:pt modelId="{82A84445-D62D-4DC7-9171-6DC46DEB512C}" type="pres">
      <dgm:prSet presAssocID="{6C67EE4A-E3D3-4F18-9E2D-BCE18B96B852}" presName="parTxOnlySpace" presStyleCnt="0"/>
      <dgm:spPr/>
    </dgm:pt>
    <dgm:pt modelId="{13947176-E6CE-4E29-B7E9-BC4B6A0456AD}" type="pres">
      <dgm:prSet presAssocID="{5E17E87B-8B26-4A3D-819E-2B9E06738367}" presName="parTxOnly" presStyleLbl="node1" presStyleIdx="2" presStyleCnt="8">
        <dgm:presLayoutVars>
          <dgm:chMax val="0"/>
          <dgm:chPref val="0"/>
          <dgm:bulletEnabled val="1"/>
        </dgm:presLayoutVars>
      </dgm:prSet>
      <dgm:spPr/>
    </dgm:pt>
    <dgm:pt modelId="{7BF88F3B-3386-49E2-9B16-BF6C8868581F}" type="pres">
      <dgm:prSet presAssocID="{33224337-D6E5-452A-B7A1-9D998F823F1D}" presName="parTxOnlySpace" presStyleCnt="0"/>
      <dgm:spPr/>
    </dgm:pt>
    <dgm:pt modelId="{5C875542-63EC-4726-8743-17FA45EA7C64}" type="pres">
      <dgm:prSet presAssocID="{35E49485-8054-4032-B9CB-C70D45CE037D}" presName="parTxOnly" presStyleLbl="node1" presStyleIdx="3" presStyleCnt="8">
        <dgm:presLayoutVars>
          <dgm:chMax val="0"/>
          <dgm:chPref val="0"/>
          <dgm:bulletEnabled val="1"/>
        </dgm:presLayoutVars>
      </dgm:prSet>
      <dgm:spPr/>
    </dgm:pt>
    <dgm:pt modelId="{5142116D-4145-4838-8C1D-23B67F93E41F}" type="pres">
      <dgm:prSet presAssocID="{C3483F43-3C32-4AE9-9728-690AB09BA7C6}" presName="parTxOnlySpace" presStyleCnt="0"/>
      <dgm:spPr/>
    </dgm:pt>
    <dgm:pt modelId="{1423D36E-0641-4CB9-BE5A-E21B1AAAF49E}" type="pres">
      <dgm:prSet presAssocID="{EC538B57-CE27-444F-9F4C-D69D413BB9FA}" presName="parTxOnly" presStyleLbl="node1" presStyleIdx="4" presStyleCnt="8">
        <dgm:presLayoutVars>
          <dgm:chMax val="0"/>
          <dgm:chPref val="0"/>
          <dgm:bulletEnabled val="1"/>
        </dgm:presLayoutVars>
      </dgm:prSet>
      <dgm:spPr/>
    </dgm:pt>
    <dgm:pt modelId="{F5DAFE99-FEC7-400F-806C-079312875E4B}" type="pres">
      <dgm:prSet presAssocID="{49436145-B7DB-4B19-99DF-DAE9DDB69EE0}" presName="parTxOnlySpace" presStyleCnt="0"/>
      <dgm:spPr/>
    </dgm:pt>
    <dgm:pt modelId="{195CA021-5DE6-40A4-94BC-30420564F208}" type="pres">
      <dgm:prSet presAssocID="{420119BC-ABE5-45BE-BB07-26974A03E29A}" presName="parTxOnly" presStyleLbl="node1" presStyleIdx="5" presStyleCnt="8">
        <dgm:presLayoutVars>
          <dgm:chMax val="0"/>
          <dgm:chPref val="0"/>
          <dgm:bulletEnabled val="1"/>
        </dgm:presLayoutVars>
      </dgm:prSet>
      <dgm:spPr/>
    </dgm:pt>
    <dgm:pt modelId="{D65FF3B2-2F83-46D0-927D-9FD0ABCFE5A4}" type="pres">
      <dgm:prSet presAssocID="{75951C5F-8C33-4E0C-B9BB-DBB0353C1CE1}" presName="parTxOnlySpace" presStyleCnt="0"/>
      <dgm:spPr/>
    </dgm:pt>
    <dgm:pt modelId="{4E9FC09E-2FB6-42C5-8915-03CFB5B505A4}" type="pres">
      <dgm:prSet presAssocID="{0AACE29F-9376-47D1-9775-BB8BD2F7D41A}" presName="parTxOnly" presStyleLbl="node1" presStyleIdx="6" presStyleCnt="8">
        <dgm:presLayoutVars>
          <dgm:chMax val="0"/>
          <dgm:chPref val="0"/>
          <dgm:bulletEnabled val="1"/>
        </dgm:presLayoutVars>
      </dgm:prSet>
      <dgm:spPr/>
    </dgm:pt>
    <dgm:pt modelId="{E6F8B56B-9A40-47DC-9390-9D180C301525}" type="pres">
      <dgm:prSet presAssocID="{E359AACE-50B7-483D-8FAC-971EA7E83AC4}" presName="parTxOnlySpace" presStyleCnt="0"/>
      <dgm:spPr/>
    </dgm:pt>
    <dgm:pt modelId="{58736D11-54EA-4691-BE61-61D5AF5CF534}" type="pres">
      <dgm:prSet presAssocID="{03C55F72-231F-4C45-AE4E-3741C1369B05}" presName="parTxOnly" presStyleLbl="node1" presStyleIdx="7" presStyleCnt="8">
        <dgm:presLayoutVars>
          <dgm:chMax val="0"/>
          <dgm:chPref val="0"/>
          <dgm:bulletEnabled val="1"/>
        </dgm:presLayoutVars>
      </dgm:prSet>
      <dgm:spPr/>
    </dgm:pt>
  </dgm:ptLst>
  <dgm:cxnLst>
    <dgm:cxn modelId="{FC872702-B1B0-4CEF-A92B-6E9C1B92476F}" srcId="{5BAB9E07-C870-46C8-A554-41A9C45C2E6D}" destId="{0AACE29F-9376-47D1-9775-BB8BD2F7D41A}" srcOrd="6" destOrd="0" parTransId="{09B5AE68-707D-4B2D-8FA8-82B042617479}" sibTransId="{E359AACE-50B7-483D-8FAC-971EA7E83AC4}"/>
    <dgm:cxn modelId="{6FAC4203-E00B-43E4-A810-F75910BB3EA9}" type="presOf" srcId="{03C55F72-231F-4C45-AE4E-3741C1369B05}" destId="{58736D11-54EA-4691-BE61-61D5AF5CF534}" srcOrd="0" destOrd="0" presId="urn:microsoft.com/office/officeart/2005/8/layout/chevron1"/>
    <dgm:cxn modelId="{794BE906-A4F7-4F6E-8FB6-2AE80A82F23C}" type="presOf" srcId="{5E17E87B-8B26-4A3D-819E-2B9E06738367}" destId="{13947176-E6CE-4E29-B7E9-BC4B6A0456AD}" srcOrd="0" destOrd="0" presId="urn:microsoft.com/office/officeart/2005/8/layout/chevron1"/>
    <dgm:cxn modelId="{23719907-6D75-4C87-A46B-F2BC17C24728}" srcId="{5BAB9E07-C870-46C8-A554-41A9C45C2E6D}" destId="{EC538B57-CE27-444F-9F4C-D69D413BB9FA}" srcOrd="4" destOrd="0" parTransId="{BFB98214-A129-41F6-AD8F-BFAE4A8B6C1B}" sibTransId="{49436145-B7DB-4B19-99DF-DAE9DDB69EE0}"/>
    <dgm:cxn modelId="{51CE9408-F7BD-45A1-AD4C-1FCEF5182AC2}" type="presOf" srcId="{420119BC-ABE5-45BE-BB07-26974A03E29A}" destId="{195CA021-5DE6-40A4-94BC-30420564F208}" srcOrd="0" destOrd="0" presId="urn:microsoft.com/office/officeart/2005/8/layout/chevron1"/>
    <dgm:cxn modelId="{49769F1A-6638-4CC1-B838-6046F456EC26}" srcId="{5BAB9E07-C870-46C8-A554-41A9C45C2E6D}" destId="{5E17E87B-8B26-4A3D-819E-2B9E06738367}" srcOrd="2" destOrd="0" parTransId="{665BF43F-A741-4A6F-AF6C-5CA9255856A6}" sibTransId="{33224337-D6E5-452A-B7A1-9D998F823F1D}"/>
    <dgm:cxn modelId="{198DF15E-0A85-4BC2-8CBA-99A6EABD9984}" type="presOf" srcId="{5BAB9E07-C870-46C8-A554-41A9C45C2E6D}" destId="{0DC918A6-A8B4-4D75-B04B-C16444529E57}" srcOrd="0" destOrd="0" presId="urn:microsoft.com/office/officeart/2005/8/layout/chevron1"/>
    <dgm:cxn modelId="{5F41B147-0A23-4A2B-BF99-2A839DAE49E0}" type="presOf" srcId="{EC538B57-CE27-444F-9F4C-D69D413BB9FA}" destId="{1423D36E-0641-4CB9-BE5A-E21B1AAAF49E}" srcOrd="0" destOrd="0" presId="urn:microsoft.com/office/officeart/2005/8/layout/chevron1"/>
    <dgm:cxn modelId="{3BFC296A-0D76-4C10-8CEF-FA740354A657}" type="presOf" srcId="{35E49485-8054-4032-B9CB-C70D45CE037D}" destId="{5C875542-63EC-4726-8743-17FA45EA7C64}" srcOrd="0" destOrd="0" presId="urn:microsoft.com/office/officeart/2005/8/layout/chevron1"/>
    <dgm:cxn modelId="{BA772B6F-0B84-4F6F-94B7-1A34402FAAAF}" type="presOf" srcId="{87B808B3-6FC9-4C4D-A264-9BE1860D92AC}" destId="{95D0D059-CE8C-490C-8563-F859FC2C2678}" srcOrd="0" destOrd="0" presId="urn:microsoft.com/office/officeart/2005/8/layout/chevron1"/>
    <dgm:cxn modelId="{697F906F-ED1D-47CC-A9EC-73AD3F94E6C9}" type="presOf" srcId="{2B2BF3A2-A81B-401D-B8EB-08D88791E8C4}" destId="{EA7BC630-3015-407F-9C34-FA9438A6FBA1}" srcOrd="0" destOrd="0" presId="urn:microsoft.com/office/officeart/2005/8/layout/chevron1"/>
    <dgm:cxn modelId="{A4699D52-41E8-4CED-B873-C5D31EF765B5}" type="presOf" srcId="{0AACE29F-9376-47D1-9775-BB8BD2F7D41A}" destId="{4E9FC09E-2FB6-42C5-8915-03CFB5B505A4}" srcOrd="0" destOrd="0" presId="urn:microsoft.com/office/officeart/2005/8/layout/chevron1"/>
    <dgm:cxn modelId="{DCFAD957-27E6-4B02-AAAC-12CA141AEB25}" srcId="{5BAB9E07-C870-46C8-A554-41A9C45C2E6D}" destId="{420119BC-ABE5-45BE-BB07-26974A03E29A}" srcOrd="5" destOrd="0" parTransId="{2FFDCFAE-2B62-4B93-942D-E7C0FD93989A}" sibTransId="{75951C5F-8C33-4E0C-B9BB-DBB0353C1CE1}"/>
    <dgm:cxn modelId="{425D6790-7833-4F9E-9938-69E371FFF7C7}" srcId="{5BAB9E07-C870-46C8-A554-41A9C45C2E6D}" destId="{87B808B3-6FC9-4C4D-A264-9BE1860D92AC}" srcOrd="0" destOrd="0" parTransId="{B6E6CB7D-B29F-4FF2-ABE0-53708FD0975C}" sibTransId="{2CA55DA8-045A-4EF7-9388-AE8798FAFB33}"/>
    <dgm:cxn modelId="{3B52E993-34BC-47BD-B6FD-CF74B9479307}" srcId="{5BAB9E07-C870-46C8-A554-41A9C45C2E6D}" destId="{35E49485-8054-4032-B9CB-C70D45CE037D}" srcOrd="3" destOrd="0" parTransId="{D66BC5CB-E0C3-4DF8-A7AD-E268B288A116}" sibTransId="{C3483F43-3C32-4AE9-9728-690AB09BA7C6}"/>
    <dgm:cxn modelId="{79CC07AF-07D5-4AB9-BDC8-D346138571BA}" srcId="{5BAB9E07-C870-46C8-A554-41A9C45C2E6D}" destId="{2B2BF3A2-A81B-401D-B8EB-08D88791E8C4}" srcOrd="1" destOrd="0" parTransId="{39438506-CF61-42EB-B2C6-6D11162AEA4A}" sibTransId="{6C67EE4A-E3D3-4F18-9E2D-BCE18B96B852}"/>
    <dgm:cxn modelId="{B0197CC1-2A4C-4D91-A69B-035306E55E2E}" srcId="{5BAB9E07-C870-46C8-A554-41A9C45C2E6D}" destId="{03C55F72-231F-4C45-AE4E-3741C1369B05}" srcOrd="7" destOrd="0" parTransId="{4A5E18F6-48D1-42E6-A319-9FDA6CF1DA40}" sibTransId="{9AD54FBA-925B-4C86-8CCB-6BF6D1AC2461}"/>
    <dgm:cxn modelId="{4C76E7CD-B9A7-4992-AF77-30C0BFFC5EE9}" type="presParOf" srcId="{0DC918A6-A8B4-4D75-B04B-C16444529E57}" destId="{95D0D059-CE8C-490C-8563-F859FC2C2678}" srcOrd="0" destOrd="0" presId="urn:microsoft.com/office/officeart/2005/8/layout/chevron1"/>
    <dgm:cxn modelId="{35829707-D4DB-4D63-8AA0-ECD5000A19FD}" type="presParOf" srcId="{0DC918A6-A8B4-4D75-B04B-C16444529E57}" destId="{DCF674DA-0A05-4BE2-90E0-5758FF41C0F0}" srcOrd="1" destOrd="0" presId="urn:microsoft.com/office/officeart/2005/8/layout/chevron1"/>
    <dgm:cxn modelId="{10AFA625-44C9-48D6-925E-B60F8985BDAA}" type="presParOf" srcId="{0DC918A6-A8B4-4D75-B04B-C16444529E57}" destId="{EA7BC630-3015-407F-9C34-FA9438A6FBA1}" srcOrd="2" destOrd="0" presId="urn:microsoft.com/office/officeart/2005/8/layout/chevron1"/>
    <dgm:cxn modelId="{B81DB1BA-865C-4F27-84CF-A52573E1A15F}" type="presParOf" srcId="{0DC918A6-A8B4-4D75-B04B-C16444529E57}" destId="{82A84445-D62D-4DC7-9171-6DC46DEB512C}" srcOrd="3" destOrd="0" presId="urn:microsoft.com/office/officeart/2005/8/layout/chevron1"/>
    <dgm:cxn modelId="{C53DD3B2-57A9-4335-AA9D-DE9C09925075}" type="presParOf" srcId="{0DC918A6-A8B4-4D75-B04B-C16444529E57}" destId="{13947176-E6CE-4E29-B7E9-BC4B6A0456AD}" srcOrd="4" destOrd="0" presId="urn:microsoft.com/office/officeart/2005/8/layout/chevron1"/>
    <dgm:cxn modelId="{0A770022-5E93-4787-A0F3-2A91035BE863}" type="presParOf" srcId="{0DC918A6-A8B4-4D75-B04B-C16444529E57}" destId="{7BF88F3B-3386-49E2-9B16-BF6C8868581F}" srcOrd="5" destOrd="0" presId="urn:microsoft.com/office/officeart/2005/8/layout/chevron1"/>
    <dgm:cxn modelId="{AAD992DB-6456-40F2-847F-F3080ED06033}" type="presParOf" srcId="{0DC918A6-A8B4-4D75-B04B-C16444529E57}" destId="{5C875542-63EC-4726-8743-17FA45EA7C64}" srcOrd="6" destOrd="0" presId="urn:microsoft.com/office/officeart/2005/8/layout/chevron1"/>
    <dgm:cxn modelId="{20424CB7-E0D6-4644-AFD5-D2750A1B2B10}" type="presParOf" srcId="{0DC918A6-A8B4-4D75-B04B-C16444529E57}" destId="{5142116D-4145-4838-8C1D-23B67F93E41F}" srcOrd="7" destOrd="0" presId="urn:microsoft.com/office/officeart/2005/8/layout/chevron1"/>
    <dgm:cxn modelId="{3193BFF3-2C90-433E-80C9-B3FE34580D3B}" type="presParOf" srcId="{0DC918A6-A8B4-4D75-B04B-C16444529E57}" destId="{1423D36E-0641-4CB9-BE5A-E21B1AAAF49E}" srcOrd="8" destOrd="0" presId="urn:microsoft.com/office/officeart/2005/8/layout/chevron1"/>
    <dgm:cxn modelId="{BC1B88BA-4E25-49B7-B479-409F557AC4FD}" type="presParOf" srcId="{0DC918A6-A8B4-4D75-B04B-C16444529E57}" destId="{F5DAFE99-FEC7-400F-806C-079312875E4B}" srcOrd="9" destOrd="0" presId="urn:microsoft.com/office/officeart/2005/8/layout/chevron1"/>
    <dgm:cxn modelId="{CDDBC791-9B68-4248-BE9F-913B28323DF9}" type="presParOf" srcId="{0DC918A6-A8B4-4D75-B04B-C16444529E57}" destId="{195CA021-5DE6-40A4-94BC-30420564F208}" srcOrd="10" destOrd="0" presId="urn:microsoft.com/office/officeart/2005/8/layout/chevron1"/>
    <dgm:cxn modelId="{553D2E76-3680-4C75-9688-FA6000CCBA69}" type="presParOf" srcId="{0DC918A6-A8B4-4D75-B04B-C16444529E57}" destId="{D65FF3B2-2F83-46D0-927D-9FD0ABCFE5A4}" srcOrd="11" destOrd="0" presId="urn:microsoft.com/office/officeart/2005/8/layout/chevron1"/>
    <dgm:cxn modelId="{9C223E19-34DB-4FF2-A1DC-6718EC025371}" type="presParOf" srcId="{0DC918A6-A8B4-4D75-B04B-C16444529E57}" destId="{4E9FC09E-2FB6-42C5-8915-03CFB5B505A4}" srcOrd="12" destOrd="0" presId="urn:microsoft.com/office/officeart/2005/8/layout/chevron1"/>
    <dgm:cxn modelId="{BB0E346A-7984-43D4-871E-80C46026E305}" type="presParOf" srcId="{0DC918A6-A8B4-4D75-B04B-C16444529E57}" destId="{E6F8B56B-9A40-47DC-9390-9D180C301525}" srcOrd="13" destOrd="0" presId="urn:microsoft.com/office/officeart/2005/8/layout/chevron1"/>
    <dgm:cxn modelId="{666E153E-A2D9-427F-9F90-CDDB55D3374D}" type="presParOf" srcId="{0DC918A6-A8B4-4D75-B04B-C16444529E57}" destId="{58736D11-54EA-4691-BE61-61D5AF5CF534}" srcOrd="1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7D73E9-EED4-43D2-B2CE-0538260A2AE6}" type="doc">
      <dgm:prSet loTypeId="urn:microsoft.com/office/officeart/2005/8/layout/bProcess3" loCatId="process" qsTypeId="urn:microsoft.com/office/officeart/2005/8/quickstyle/simple5" qsCatId="simple" csTypeId="urn:microsoft.com/office/officeart/2005/8/colors/accent2_2" csCatId="accent2" phldr="1"/>
      <dgm:spPr/>
      <dgm:t>
        <a:bodyPr/>
        <a:lstStyle/>
        <a:p>
          <a:endParaRPr lang="en-US"/>
        </a:p>
      </dgm:t>
    </dgm:pt>
    <dgm:pt modelId="{AD4C7E20-5C19-4ADB-B0E6-9669E87569F0}">
      <dgm:prSet/>
      <dgm:spPr/>
      <dgm:t>
        <a:bodyPr/>
        <a:lstStyle/>
        <a:p>
          <a:r>
            <a:rPr lang="en-US"/>
            <a:t>Identify and Develop Relationship with Community Providers. Consider the services they provide relative to SDOHLC aim and inclusive treatment standards</a:t>
          </a:r>
        </a:p>
      </dgm:t>
    </dgm:pt>
    <dgm:pt modelId="{B272CB13-5304-4188-98DC-1EA51CFA3EAE}" type="parTrans" cxnId="{87487568-3420-4327-B4D1-575E45F91B90}">
      <dgm:prSet/>
      <dgm:spPr/>
      <dgm:t>
        <a:bodyPr/>
        <a:lstStyle/>
        <a:p>
          <a:endParaRPr lang="en-US"/>
        </a:p>
      </dgm:t>
    </dgm:pt>
    <dgm:pt modelId="{40F97E5E-3712-4053-BEA7-5840DC0F6017}" type="sibTrans" cxnId="{87487568-3420-4327-B4D1-575E45F91B90}">
      <dgm:prSet/>
      <dgm:spPr/>
      <dgm:t>
        <a:bodyPr/>
        <a:lstStyle/>
        <a:p>
          <a:endParaRPr lang="en-US"/>
        </a:p>
      </dgm:t>
    </dgm:pt>
    <dgm:pt modelId="{48FC7E5B-9914-473A-BDF7-35BB87539B43}">
      <dgm:prSet/>
      <dgm:spPr/>
      <dgm:t>
        <a:bodyPr/>
        <a:lstStyle/>
        <a:p>
          <a:r>
            <a:rPr lang="en-US"/>
            <a:t>Consider eligibility for services with this provider and how that might impact your team’s approach to data collection and denominator criteria in the SDOH LC</a:t>
          </a:r>
        </a:p>
      </dgm:t>
    </dgm:pt>
    <dgm:pt modelId="{B57A7B7F-C072-4996-8E5C-1895790B7825}" type="parTrans" cxnId="{697F578D-B4C8-4465-91FA-24EEFF3891DE}">
      <dgm:prSet/>
      <dgm:spPr/>
      <dgm:t>
        <a:bodyPr/>
        <a:lstStyle/>
        <a:p>
          <a:endParaRPr lang="en-US"/>
        </a:p>
      </dgm:t>
    </dgm:pt>
    <dgm:pt modelId="{CB87FF05-0737-416A-B5F4-72B99BC1FF35}" type="sibTrans" cxnId="{697F578D-B4C8-4465-91FA-24EEFF3891DE}">
      <dgm:prSet/>
      <dgm:spPr/>
      <dgm:t>
        <a:bodyPr/>
        <a:lstStyle/>
        <a:p>
          <a:endParaRPr lang="en-US"/>
        </a:p>
      </dgm:t>
    </dgm:pt>
    <dgm:pt modelId="{9E9C64CA-C8CC-41D7-A419-B54DB0EF98DB}">
      <dgm:prSet/>
      <dgm:spPr/>
      <dgm:t>
        <a:bodyPr/>
        <a:lstStyle/>
        <a:p>
          <a:r>
            <a:rPr lang="en-US"/>
            <a:t>Convene Regular Meetings with Key Staff / Contacts</a:t>
          </a:r>
        </a:p>
      </dgm:t>
    </dgm:pt>
    <dgm:pt modelId="{281D19C3-6C01-430A-99A8-0956F5E291D1}" type="parTrans" cxnId="{67ED8C4E-E067-4E65-9B05-4F9851FBD39A}">
      <dgm:prSet/>
      <dgm:spPr/>
      <dgm:t>
        <a:bodyPr/>
        <a:lstStyle/>
        <a:p>
          <a:endParaRPr lang="en-US"/>
        </a:p>
      </dgm:t>
    </dgm:pt>
    <dgm:pt modelId="{91C42475-813A-4433-94A5-D295DB1EAF56}" type="sibTrans" cxnId="{67ED8C4E-E067-4E65-9B05-4F9851FBD39A}">
      <dgm:prSet/>
      <dgm:spPr/>
      <dgm:t>
        <a:bodyPr/>
        <a:lstStyle/>
        <a:p>
          <a:endParaRPr lang="en-US"/>
        </a:p>
      </dgm:t>
    </dgm:pt>
    <dgm:pt modelId="{962D3D30-F8CF-404C-8DC8-1D7EA1DF7805}">
      <dgm:prSet/>
      <dgm:spPr/>
      <dgm:t>
        <a:bodyPr/>
        <a:lstStyle/>
        <a:p>
          <a:r>
            <a:rPr lang="en-US"/>
            <a:t>Shared Goal Setting</a:t>
          </a:r>
        </a:p>
      </dgm:t>
    </dgm:pt>
    <dgm:pt modelId="{C6B6BEF6-BB04-48A4-B838-3C54738DA4F0}" type="parTrans" cxnId="{4955D14F-87A2-459E-A589-F497124770B3}">
      <dgm:prSet/>
      <dgm:spPr/>
      <dgm:t>
        <a:bodyPr/>
        <a:lstStyle/>
        <a:p>
          <a:endParaRPr lang="en-US"/>
        </a:p>
      </dgm:t>
    </dgm:pt>
    <dgm:pt modelId="{79115CCB-5A78-4314-97B8-44354B98999A}" type="sibTrans" cxnId="{4955D14F-87A2-459E-A589-F497124770B3}">
      <dgm:prSet/>
      <dgm:spPr/>
      <dgm:t>
        <a:bodyPr/>
        <a:lstStyle/>
        <a:p>
          <a:endParaRPr lang="en-US"/>
        </a:p>
      </dgm:t>
    </dgm:pt>
    <dgm:pt modelId="{39D2A7C6-7F26-4F77-8213-2F2F35B69436}">
      <dgm:prSet/>
      <dgm:spPr/>
      <dgm:t>
        <a:bodyPr/>
        <a:lstStyle/>
        <a:p>
          <a:r>
            <a:rPr lang="en-US"/>
            <a:t>Establish Workflows for Referral and Service Initiation </a:t>
          </a:r>
        </a:p>
      </dgm:t>
    </dgm:pt>
    <dgm:pt modelId="{CFA95187-2505-40D9-80C6-023DE36E9598}" type="parTrans" cxnId="{D48892A6-8113-4D53-A8D2-E57D82AFD2C1}">
      <dgm:prSet/>
      <dgm:spPr/>
      <dgm:t>
        <a:bodyPr/>
        <a:lstStyle/>
        <a:p>
          <a:endParaRPr lang="en-US"/>
        </a:p>
      </dgm:t>
    </dgm:pt>
    <dgm:pt modelId="{A128CEFE-0788-475F-9783-43DDDCA1F9ED}" type="sibTrans" cxnId="{D48892A6-8113-4D53-A8D2-E57D82AFD2C1}">
      <dgm:prSet/>
      <dgm:spPr/>
      <dgm:t>
        <a:bodyPr/>
        <a:lstStyle/>
        <a:p>
          <a:endParaRPr lang="en-US"/>
        </a:p>
      </dgm:t>
    </dgm:pt>
    <dgm:pt modelId="{8D18F150-47BB-4050-8A6E-AAA46B798AB4}">
      <dgm:prSet/>
      <dgm:spPr/>
      <dgm:t>
        <a:bodyPr/>
        <a:lstStyle/>
        <a:p>
          <a:r>
            <a:rPr lang="en-US"/>
            <a:t>Testing and Tracking Progress Through Data</a:t>
          </a:r>
        </a:p>
      </dgm:t>
    </dgm:pt>
    <dgm:pt modelId="{C741903F-11DA-403A-88EC-B0C28468E3D6}" type="parTrans" cxnId="{637870E5-0FEC-40FD-A1E6-6DEFFCB0D385}">
      <dgm:prSet/>
      <dgm:spPr/>
      <dgm:t>
        <a:bodyPr/>
        <a:lstStyle/>
        <a:p>
          <a:endParaRPr lang="en-US"/>
        </a:p>
      </dgm:t>
    </dgm:pt>
    <dgm:pt modelId="{432533BD-8291-4408-A04C-6FDE29522222}" type="sibTrans" cxnId="{637870E5-0FEC-40FD-A1E6-6DEFFCB0D385}">
      <dgm:prSet/>
      <dgm:spPr/>
      <dgm:t>
        <a:bodyPr/>
        <a:lstStyle/>
        <a:p>
          <a:endParaRPr lang="en-US"/>
        </a:p>
      </dgm:t>
    </dgm:pt>
    <dgm:pt modelId="{3F7FFB6A-D2AA-44B7-8949-8E1F329DEA56}">
      <dgm:prSet/>
      <dgm:spPr/>
      <dgm:t>
        <a:bodyPr/>
        <a:lstStyle/>
        <a:p>
          <a:r>
            <a:rPr lang="en-US"/>
            <a:t>MOU/BAA</a:t>
          </a:r>
        </a:p>
      </dgm:t>
    </dgm:pt>
    <dgm:pt modelId="{55163C8E-BA25-4778-859C-EB126AE2D5AC}" type="parTrans" cxnId="{6D83E93C-2669-45F3-A5C3-64721A7237F1}">
      <dgm:prSet/>
      <dgm:spPr/>
      <dgm:t>
        <a:bodyPr/>
        <a:lstStyle/>
        <a:p>
          <a:endParaRPr lang="en-US"/>
        </a:p>
      </dgm:t>
    </dgm:pt>
    <dgm:pt modelId="{6466FDA7-DAB2-4481-A5D1-F2C93CF278ED}" type="sibTrans" cxnId="{6D83E93C-2669-45F3-A5C3-64721A7237F1}">
      <dgm:prSet/>
      <dgm:spPr/>
      <dgm:t>
        <a:bodyPr/>
        <a:lstStyle/>
        <a:p>
          <a:endParaRPr lang="en-US"/>
        </a:p>
      </dgm:t>
    </dgm:pt>
    <dgm:pt modelId="{79C620C7-D3BA-498E-8A1A-3CB9B5650401}">
      <dgm:prSet/>
      <dgm:spPr/>
      <dgm:t>
        <a:bodyPr/>
        <a:lstStyle/>
        <a:p>
          <a:r>
            <a:rPr lang="en-US"/>
            <a:t>Data Sharing Agreements</a:t>
          </a:r>
        </a:p>
      </dgm:t>
    </dgm:pt>
    <dgm:pt modelId="{94B6CD66-ED3D-497E-92CE-DEF4AD05027A}" type="parTrans" cxnId="{4830D4E4-232E-4FBF-B45E-813728958A31}">
      <dgm:prSet/>
      <dgm:spPr/>
      <dgm:t>
        <a:bodyPr/>
        <a:lstStyle/>
        <a:p>
          <a:endParaRPr lang="en-US"/>
        </a:p>
      </dgm:t>
    </dgm:pt>
    <dgm:pt modelId="{5E622C93-E366-4B30-9491-EE9732F8FCE0}" type="sibTrans" cxnId="{4830D4E4-232E-4FBF-B45E-813728958A31}">
      <dgm:prSet/>
      <dgm:spPr/>
      <dgm:t>
        <a:bodyPr/>
        <a:lstStyle/>
        <a:p>
          <a:endParaRPr lang="en-US"/>
        </a:p>
      </dgm:t>
    </dgm:pt>
    <dgm:pt modelId="{1E8A911A-2623-4210-8390-9EF53C02263F}" type="pres">
      <dgm:prSet presAssocID="{097D73E9-EED4-43D2-B2CE-0538260A2AE6}" presName="Name0" presStyleCnt="0">
        <dgm:presLayoutVars>
          <dgm:dir/>
          <dgm:resizeHandles val="exact"/>
        </dgm:presLayoutVars>
      </dgm:prSet>
      <dgm:spPr/>
    </dgm:pt>
    <dgm:pt modelId="{C55D425F-4F42-43BF-8F1D-D7D1D7887283}" type="pres">
      <dgm:prSet presAssocID="{AD4C7E20-5C19-4ADB-B0E6-9669E87569F0}" presName="node" presStyleLbl="node1" presStyleIdx="0" presStyleCnt="8">
        <dgm:presLayoutVars>
          <dgm:bulletEnabled val="1"/>
        </dgm:presLayoutVars>
      </dgm:prSet>
      <dgm:spPr/>
    </dgm:pt>
    <dgm:pt modelId="{4B64E175-2D03-4CD1-BB13-C75F8826E2A6}" type="pres">
      <dgm:prSet presAssocID="{40F97E5E-3712-4053-BEA7-5840DC0F6017}" presName="sibTrans" presStyleLbl="sibTrans1D1" presStyleIdx="0" presStyleCnt="7"/>
      <dgm:spPr/>
    </dgm:pt>
    <dgm:pt modelId="{3D415E70-DB04-4BEB-9F91-73332AA2DC33}" type="pres">
      <dgm:prSet presAssocID="{40F97E5E-3712-4053-BEA7-5840DC0F6017}" presName="connectorText" presStyleLbl="sibTrans1D1" presStyleIdx="0" presStyleCnt="7"/>
      <dgm:spPr/>
    </dgm:pt>
    <dgm:pt modelId="{8B7443A4-BF93-4140-8A43-CCAA0190CE66}" type="pres">
      <dgm:prSet presAssocID="{48FC7E5B-9914-473A-BDF7-35BB87539B43}" presName="node" presStyleLbl="node1" presStyleIdx="1" presStyleCnt="8">
        <dgm:presLayoutVars>
          <dgm:bulletEnabled val="1"/>
        </dgm:presLayoutVars>
      </dgm:prSet>
      <dgm:spPr/>
    </dgm:pt>
    <dgm:pt modelId="{70C65FAD-FB66-4942-A43B-4F5F8434DD33}" type="pres">
      <dgm:prSet presAssocID="{CB87FF05-0737-416A-B5F4-72B99BC1FF35}" presName="sibTrans" presStyleLbl="sibTrans1D1" presStyleIdx="1" presStyleCnt="7"/>
      <dgm:spPr/>
    </dgm:pt>
    <dgm:pt modelId="{F334664E-A44C-4EB4-B84B-4DDD39015F5E}" type="pres">
      <dgm:prSet presAssocID="{CB87FF05-0737-416A-B5F4-72B99BC1FF35}" presName="connectorText" presStyleLbl="sibTrans1D1" presStyleIdx="1" presStyleCnt="7"/>
      <dgm:spPr/>
    </dgm:pt>
    <dgm:pt modelId="{0266796B-8071-4CAA-978C-51B5AB3B0830}" type="pres">
      <dgm:prSet presAssocID="{9E9C64CA-C8CC-41D7-A419-B54DB0EF98DB}" presName="node" presStyleLbl="node1" presStyleIdx="2" presStyleCnt="8">
        <dgm:presLayoutVars>
          <dgm:bulletEnabled val="1"/>
        </dgm:presLayoutVars>
      </dgm:prSet>
      <dgm:spPr/>
    </dgm:pt>
    <dgm:pt modelId="{E5F6299A-9E3A-43C1-9DF3-FABD14D2E616}" type="pres">
      <dgm:prSet presAssocID="{91C42475-813A-4433-94A5-D295DB1EAF56}" presName="sibTrans" presStyleLbl="sibTrans1D1" presStyleIdx="2" presStyleCnt="7"/>
      <dgm:spPr/>
    </dgm:pt>
    <dgm:pt modelId="{C9A2F38D-BAE3-4FE3-9DD6-42608820AE7C}" type="pres">
      <dgm:prSet presAssocID="{91C42475-813A-4433-94A5-D295DB1EAF56}" presName="connectorText" presStyleLbl="sibTrans1D1" presStyleIdx="2" presStyleCnt="7"/>
      <dgm:spPr/>
    </dgm:pt>
    <dgm:pt modelId="{AC224EBD-B68A-4F92-AF29-FD3325620BE9}" type="pres">
      <dgm:prSet presAssocID="{962D3D30-F8CF-404C-8DC8-1D7EA1DF7805}" presName="node" presStyleLbl="node1" presStyleIdx="3" presStyleCnt="8">
        <dgm:presLayoutVars>
          <dgm:bulletEnabled val="1"/>
        </dgm:presLayoutVars>
      </dgm:prSet>
      <dgm:spPr/>
    </dgm:pt>
    <dgm:pt modelId="{C8177487-346E-47AF-963C-1579D368B388}" type="pres">
      <dgm:prSet presAssocID="{79115CCB-5A78-4314-97B8-44354B98999A}" presName="sibTrans" presStyleLbl="sibTrans1D1" presStyleIdx="3" presStyleCnt="7"/>
      <dgm:spPr/>
    </dgm:pt>
    <dgm:pt modelId="{02117B6F-CFAD-4AEC-83AB-619CCE75DEFA}" type="pres">
      <dgm:prSet presAssocID="{79115CCB-5A78-4314-97B8-44354B98999A}" presName="connectorText" presStyleLbl="sibTrans1D1" presStyleIdx="3" presStyleCnt="7"/>
      <dgm:spPr/>
    </dgm:pt>
    <dgm:pt modelId="{C3FB035D-B18F-4EF6-B2BB-C33D488EC213}" type="pres">
      <dgm:prSet presAssocID="{39D2A7C6-7F26-4F77-8213-2F2F35B69436}" presName="node" presStyleLbl="node1" presStyleIdx="4" presStyleCnt="8">
        <dgm:presLayoutVars>
          <dgm:bulletEnabled val="1"/>
        </dgm:presLayoutVars>
      </dgm:prSet>
      <dgm:spPr/>
    </dgm:pt>
    <dgm:pt modelId="{790F8279-8F9D-4915-8148-A5578C8CBEED}" type="pres">
      <dgm:prSet presAssocID="{A128CEFE-0788-475F-9783-43DDDCA1F9ED}" presName="sibTrans" presStyleLbl="sibTrans1D1" presStyleIdx="4" presStyleCnt="7"/>
      <dgm:spPr/>
    </dgm:pt>
    <dgm:pt modelId="{D34FC6D2-ADC5-4C32-A25D-56B3A601CA5C}" type="pres">
      <dgm:prSet presAssocID="{A128CEFE-0788-475F-9783-43DDDCA1F9ED}" presName="connectorText" presStyleLbl="sibTrans1D1" presStyleIdx="4" presStyleCnt="7"/>
      <dgm:spPr/>
    </dgm:pt>
    <dgm:pt modelId="{8CC61819-BB9B-4DF5-B1C4-D0A20BEB65FB}" type="pres">
      <dgm:prSet presAssocID="{8D18F150-47BB-4050-8A6E-AAA46B798AB4}" presName="node" presStyleLbl="node1" presStyleIdx="5" presStyleCnt="8">
        <dgm:presLayoutVars>
          <dgm:bulletEnabled val="1"/>
        </dgm:presLayoutVars>
      </dgm:prSet>
      <dgm:spPr/>
    </dgm:pt>
    <dgm:pt modelId="{30509DDE-029A-435B-B5E2-3DE5103576B4}" type="pres">
      <dgm:prSet presAssocID="{432533BD-8291-4408-A04C-6FDE29522222}" presName="sibTrans" presStyleLbl="sibTrans1D1" presStyleIdx="5" presStyleCnt="7"/>
      <dgm:spPr/>
    </dgm:pt>
    <dgm:pt modelId="{CED5E371-26C6-4CF1-A970-5EF2B252190B}" type="pres">
      <dgm:prSet presAssocID="{432533BD-8291-4408-A04C-6FDE29522222}" presName="connectorText" presStyleLbl="sibTrans1D1" presStyleIdx="5" presStyleCnt="7"/>
      <dgm:spPr/>
    </dgm:pt>
    <dgm:pt modelId="{EE1AF924-D0C7-4741-8317-4AE7F56F12F7}" type="pres">
      <dgm:prSet presAssocID="{3F7FFB6A-D2AA-44B7-8949-8E1F329DEA56}" presName="node" presStyleLbl="node1" presStyleIdx="6" presStyleCnt="8">
        <dgm:presLayoutVars>
          <dgm:bulletEnabled val="1"/>
        </dgm:presLayoutVars>
      </dgm:prSet>
      <dgm:spPr/>
    </dgm:pt>
    <dgm:pt modelId="{A2537FAC-A884-41DF-8AEB-3540906C9334}" type="pres">
      <dgm:prSet presAssocID="{6466FDA7-DAB2-4481-A5D1-F2C93CF278ED}" presName="sibTrans" presStyleLbl="sibTrans1D1" presStyleIdx="6" presStyleCnt="7"/>
      <dgm:spPr/>
    </dgm:pt>
    <dgm:pt modelId="{9669CAC1-7EEC-414E-8C64-C1B523986170}" type="pres">
      <dgm:prSet presAssocID="{6466FDA7-DAB2-4481-A5D1-F2C93CF278ED}" presName="connectorText" presStyleLbl="sibTrans1D1" presStyleIdx="6" presStyleCnt="7"/>
      <dgm:spPr/>
    </dgm:pt>
    <dgm:pt modelId="{C3CEC50D-94BC-4FB1-B31A-2B59B244C394}" type="pres">
      <dgm:prSet presAssocID="{79C620C7-D3BA-498E-8A1A-3CB9B5650401}" presName="node" presStyleLbl="node1" presStyleIdx="7" presStyleCnt="8">
        <dgm:presLayoutVars>
          <dgm:bulletEnabled val="1"/>
        </dgm:presLayoutVars>
      </dgm:prSet>
      <dgm:spPr/>
    </dgm:pt>
  </dgm:ptLst>
  <dgm:cxnLst>
    <dgm:cxn modelId="{EF826F07-F958-479D-A5A5-5340D2703CF6}" type="presOf" srcId="{91C42475-813A-4433-94A5-D295DB1EAF56}" destId="{C9A2F38D-BAE3-4FE3-9DD6-42608820AE7C}" srcOrd="1" destOrd="0" presId="urn:microsoft.com/office/officeart/2005/8/layout/bProcess3"/>
    <dgm:cxn modelId="{87527F13-052A-4EC0-B749-AE8FC1606925}" type="presOf" srcId="{40F97E5E-3712-4053-BEA7-5840DC0F6017}" destId="{3D415E70-DB04-4BEB-9F91-73332AA2DC33}" srcOrd="1" destOrd="0" presId="urn:microsoft.com/office/officeart/2005/8/layout/bProcess3"/>
    <dgm:cxn modelId="{B6B93A1E-3293-4AEC-B60C-D096F8C23885}" type="presOf" srcId="{6466FDA7-DAB2-4481-A5D1-F2C93CF278ED}" destId="{A2537FAC-A884-41DF-8AEB-3540906C9334}" srcOrd="0" destOrd="0" presId="urn:microsoft.com/office/officeart/2005/8/layout/bProcess3"/>
    <dgm:cxn modelId="{59A5E526-76F2-46D9-9096-BDB4F3BF3F00}" type="presOf" srcId="{40F97E5E-3712-4053-BEA7-5840DC0F6017}" destId="{4B64E175-2D03-4CD1-BB13-C75F8826E2A6}" srcOrd="0" destOrd="0" presId="urn:microsoft.com/office/officeart/2005/8/layout/bProcess3"/>
    <dgm:cxn modelId="{38BDDC30-9D8F-4A14-966B-03FA9F8A7A2F}" type="presOf" srcId="{39D2A7C6-7F26-4F77-8213-2F2F35B69436}" destId="{C3FB035D-B18F-4EF6-B2BB-C33D488EC213}" srcOrd="0" destOrd="0" presId="urn:microsoft.com/office/officeart/2005/8/layout/bProcess3"/>
    <dgm:cxn modelId="{6C73C433-B17A-4ACD-9E9B-77CF00080DEC}" type="presOf" srcId="{A128CEFE-0788-475F-9783-43DDDCA1F9ED}" destId="{D34FC6D2-ADC5-4C32-A25D-56B3A601CA5C}" srcOrd="1" destOrd="0" presId="urn:microsoft.com/office/officeart/2005/8/layout/bProcess3"/>
    <dgm:cxn modelId="{0DC31536-C6D3-4198-B6D4-070E19D809B5}" type="presOf" srcId="{79115CCB-5A78-4314-97B8-44354B98999A}" destId="{02117B6F-CFAD-4AEC-83AB-619CCE75DEFA}" srcOrd="1" destOrd="0" presId="urn:microsoft.com/office/officeart/2005/8/layout/bProcess3"/>
    <dgm:cxn modelId="{AAE43A36-5EB8-4DE7-A80B-AD811A775EC1}" type="presOf" srcId="{48FC7E5B-9914-473A-BDF7-35BB87539B43}" destId="{8B7443A4-BF93-4140-8A43-CCAA0190CE66}" srcOrd="0" destOrd="0" presId="urn:microsoft.com/office/officeart/2005/8/layout/bProcess3"/>
    <dgm:cxn modelId="{6D83E93C-2669-45F3-A5C3-64721A7237F1}" srcId="{097D73E9-EED4-43D2-B2CE-0538260A2AE6}" destId="{3F7FFB6A-D2AA-44B7-8949-8E1F329DEA56}" srcOrd="6" destOrd="0" parTransId="{55163C8E-BA25-4778-859C-EB126AE2D5AC}" sibTransId="{6466FDA7-DAB2-4481-A5D1-F2C93CF278ED}"/>
    <dgm:cxn modelId="{8F2D3163-0713-4399-B34B-011910CAA50B}" type="presOf" srcId="{432533BD-8291-4408-A04C-6FDE29522222}" destId="{30509DDE-029A-435B-B5E2-3DE5103576B4}" srcOrd="0" destOrd="0" presId="urn:microsoft.com/office/officeart/2005/8/layout/bProcess3"/>
    <dgm:cxn modelId="{7B8D9044-E787-4F03-B44C-6B0C7ADB0B09}" type="presOf" srcId="{79C620C7-D3BA-498E-8A1A-3CB9B5650401}" destId="{C3CEC50D-94BC-4FB1-B31A-2B59B244C394}" srcOrd="0" destOrd="0" presId="urn:microsoft.com/office/officeart/2005/8/layout/bProcess3"/>
    <dgm:cxn modelId="{87487568-3420-4327-B4D1-575E45F91B90}" srcId="{097D73E9-EED4-43D2-B2CE-0538260A2AE6}" destId="{AD4C7E20-5C19-4ADB-B0E6-9669E87569F0}" srcOrd="0" destOrd="0" parTransId="{B272CB13-5304-4188-98DC-1EA51CFA3EAE}" sibTransId="{40F97E5E-3712-4053-BEA7-5840DC0F6017}"/>
    <dgm:cxn modelId="{8837314E-EF6E-42AF-BC2C-4D16D2CA2CD9}" type="presOf" srcId="{8D18F150-47BB-4050-8A6E-AAA46B798AB4}" destId="{8CC61819-BB9B-4DF5-B1C4-D0A20BEB65FB}" srcOrd="0" destOrd="0" presId="urn:microsoft.com/office/officeart/2005/8/layout/bProcess3"/>
    <dgm:cxn modelId="{67ED8C4E-E067-4E65-9B05-4F9851FBD39A}" srcId="{097D73E9-EED4-43D2-B2CE-0538260A2AE6}" destId="{9E9C64CA-C8CC-41D7-A419-B54DB0EF98DB}" srcOrd="2" destOrd="0" parTransId="{281D19C3-6C01-430A-99A8-0956F5E291D1}" sibTransId="{91C42475-813A-4433-94A5-D295DB1EAF56}"/>
    <dgm:cxn modelId="{4955D14F-87A2-459E-A589-F497124770B3}" srcId="{097D73E9-EED4-43D2-B2CE-0538260A2AE6}" destId="{962D3D30-F8CF-404C-8DC8-1D7EA1DF7805}" srcOrd="3" destOrd="0" parTransId="{C6B6BEF6-BB04-48A4-B838-3C54738DA4F0}" sibTransId="{79115CCB-5A78-4314-97B8-44354B98999A}"/>
    <dgm:cxn modelId="{697F578D-B4C8-4465-91FA-24EEFF3891DE}" srcId="{097D73E9-EED4-43D2-B2CE-0538260A2AE6}" destId="{48FC7E5B-9914-473A-BDF7-35BB87539B43}" srcOrd="1" destOrd="0" parTransId="{B57A7B7F-C072-4996-8E5C-1895790B7825}" sibTransId="{CB87FF05-0737-416A-B5F4-72B99BC1FF35}"/>
    <dgm:cxn modelId="{F927128E-9BF0-444C-857B-328D3869F6BF}" type="presOf" srcId="{432533BD-8291-4408-A04C-6FDE29522222}" destId="{CED5E371-26C6-4CF1-A970-5EF2B252190B}" srcOrd="1" destOrd="0" presId="urn:microsoft.com/office/officeart/2005/8/layout/bProcess3"/>
    <dgm:cxn modelId="{65A22494-AFE7-4D85-8A3C-57D9CEC6D6A4}" type="presOf" srcId="{6466FDA7-DAB2-4481-A5D1-F2C93CF278ED}" destId="{9669CAC1-7EEC-414E-8C64-C1B523986170}" srcOrd="1" destOrd="0" presId="urn:microsoft.com/office/officeart/2005/8/layout/bProcess3"/>
    <dgm:cxn modelId="{60F8639B-50B4-41F1-80EE-45AC923429B5}" type="presOf" srcId="{CB87FF05-0737-416A-B5F4-72B99BC1FF35}" destId="{F334664E-A44C-4EB4-B84B-4DDD39015F5E}" srcOrd="1" destOrd="0" presId="urn:microsoft.com/office/officeart/2005/8/layout/bProcess3"/>
    <dgm:cxn modelId="{944EE19E-2312-4276-BA28-3EDCE7CB80A6}" type="presOf" srcId="{AD4C7E20-5C19-4ADB-B0E6-9669E87569F0}" destId="{C55D425F-4F42-43BF-8F1D-D7D1D7887283}" srcOrd="0" destOrd="0" presId="urn:microsoft.com/office/officeart/2005/8/layout/bProcess3"/>
    <dgm:cxn modelId="{D48892A6-8113-4D53-A8D2-E57D82AFD2C1}" srcId="{097D73E9-EED4-43D2-B2CE-0538260A2AE6}" destId="{39D2A7C6-7F26-4F77-8213-2F2F35B69436}" srcOrd="4" destOrd="0" parTransId="{CFA95187-2505-40D9-80C6-023DE36E9598}" sibTransId="{A128CEFE-0788-475F-9783-43DDDCA1F9ED}"/>
    <dgm:cxn modelId="{FB3DF1B1-9857-4C4C-8593-31C4E372F719}" type="presOf" srcId="{097D73E9-EED4-43D2-B2CE-0538260A2AE6}" destId="{1E8A911A-2623-4210-8390-9EF53C02263F}" srcOrd="0" destOrd="0" presId="urn:microsoft.com/office/officeart/2005/8/layout/bProcess3"/>
    <dgm:cxn modelId="{B9F968B5-F6C7-40D8-8FF7-BF87F0F09FEA}" type="presOf" srcId="{962D3D30-F8CF-404C-8DC8-1D7EA1DF7805}" destId="{AC224EBD-B68A-4F92-AF29-FD3325620BE9}" srcOrd="0" destOrd="0" presId="urn:microsoft.com/office/officeart/2005/8/layout/bProcess3"/>
    <dgm:cxn modelId="{891919BB-EB95-4318-BB38-C4DE11176031}" type="presOf" srcId="{3F7FFB6A-D2AA-44B7-8949-8E1F329DEA56}" destId="{EE1AF924-D0C7-4741-8317-4AE7F56F12F7}" srcOrd="0" destOrd="0" presId="urn:microsoft.com/office/officeart/2005/8/layout/bProcess3"/>
    <dgm:cxn modelId="{F8863BC7-C3CA-4FC5-A2F3-8EC2DED05BFB}" type="presOf" srcId="{A128CEFE-0788-475F-9783-43DDDCA1F9ED}" destId="{790F8279-8F9D-4915-8148-A5578C8CBEED}" srcOrd="0" destOrd="0" presId="urn:microsoft.com/office/officeart/2005/8/layout/bProcess3"/>
    <dgm:cxn modelId="{3F1C6DC7-6E6D-46D5-8947-2C0947A739F8}" type="presOf" srcId="{CB87FF05-0737-416A-B5F4-72B99BC1FF35}" destId="{70C65FAD-FB66-4942-A43B-4F5F8434DD33}" srcOrd="0" destOrd="0" presId="urn:microsoft.com/office/officeart/2005/8/layout/bProcess3"/>
    <dgm:cxn modelId="{F4C348D6-2FDA-4655-9AD8-A33230F26D26}" type="presOf" srcId="{91C42475-813A-4433-94A5-D295DB1EAF56}" destId="{E5F6299A-9E3A-43C1-9DF3-FABD14D2E616}" srcOrd="0" destOrd="0" presId="urn:microsoft.com/office/officeart/2005/8/layout/bProcess3"/>
    <dgm:cxn modelId="{4830D4E4-232E-4FBF-B45E-813728958A31}" srcId="{097D73E9-EED4-43D2-B2CE-0538260A2AE6}" destId="{79C620C7-D3BA-498E-8A1A-3CB9B5650401}" srcOrd="7" destOrd="0" parTransId="{94B6CD66-ED3D-497E-92CE-DEF4AD05027A}" sibTransId="{5E622C93-E366-4B30-9491-EE9732F8FCE0}"/>
    <dgm:cxn modelId="{637870E5-0FEC-40FD-A1E6-6DEFFCB0D385}" srcId="{097D73E9-EED4-43D2-B2CE-0538260A2AE6}" destId="{8D18F150-47BB-4050-8A6E-AAA46B798AB4}" srcOrd="5" destOrd="0" parTransId="{C741903F-11DA-403A-88EC-B0C28468E3D6}" sibTransId="{432533BD-8291-4408-A04C-6FDE29522222}"/>
    <dgm:cxn modelId="{92A0B1EF-56B0-4BE2-B998-6E3B5C28579C}" type="presOf" srcId="{9E9C64CA-C8CC-41D7-A419-B54DB0EF98DB}" destId="{0266796B-8071-4CAA-978C-51B5AB3B0830}" srcOrd="0" destOrd="0" presId="urn:microsoft.com/office/officeart/2005/8/layout/bProcess3"/>
    <dgm:cxn modelId="{B80CE7F5-6207-4137-A552-ED143E41405E}" type="presOf" srcId="{79115CCB-5A78-4314-97B8-44354B98999A}" destId="{C8177487-346E-47AF-963C-1579D368B388}" srcOrd="0" destOrd="0" presId="urn:microsoft.com/office/officeart/2005/8/layout/bProcess3"/>
    <dgm:cxn modelId="{304AEBA6-ABA5-4C1E-B8B8-AE1C29B46E09}" type="presParOf" srcId="{1E8A911A-2623-4210-8390-9EF53C02263F}" destId="{C55D425F-4F42-43BF-8F1D-D7D1D7887283}" srcOrd="0" destOrd="0" presId="urn:microsoft.com/office/officeart/2005/8/layout/bProcess3"/>
    <dgm:cxn modelId="{712FA07C-C91F-4649-8166-3E0769096390}" type="presParOf" srcId="{1E8A911A-2623-4210-8390-9EF53C02263F}" destId="{4B64E175-2D03-4CD1-BB13-C75F8826E2A6}" srcOrd="1" destOrd="0" presId="urn:microsoft.com/office/officeart/2005/8/layout/bProcess3"/>
    <dgm:cxn modelId="{48624429-B49E-435E-B96B-55953D5BA83E}" type="presParOf" srcId="{4B64E175-2D03-4CD1-BB13-C75F8826E2A6}" destId="{3D415E70-DB04-4BEB-9F91-73332AA2DC33}" srcOrd="0" destOrd="0" presId="urn:microsoft.com/office/officeart/2005/8/layout/bProcess3"/>
    <dgm:cxn modelId="{82268087-0785-4AA8-AE01-E36030BF151F}" type="presParOf" srcId="{1E8A911A-2623-4210-8390-9EF53C02263F}" destId="{8B7443A4-BF93-4140-8A43-CCAA0190CE66}" srcOrd="2" destOrd="0" presId="urn:microsoft.com/office/officeart/2005/8/layout/bProcess3"/>
    <dgm:cxn modelId="{B64264FD-1A60-4857-B46D-C626CCC83778}" type="presParOf" srcId="{1E8A911A-2623-4210-8390-9EF53C02263F}" destId="{70C65FAD-FB66-4942-A43B-4F5F8434DD33}" srcOrd="3" destOrd="0" presId="urn:microsoft.com/office/officeart/2005/8/layout/bProcess3"/>
    <dgm:cxn modelId="{B5D33A8F-11F7-4844-B15B-2B72B6E98092}" type="presParOf" srcId="{70C65FAD-FB66-4942-A43B-4F5F8434DD33}" destId="{F334664E-A44C-4EB4-B84B-4DDD39015F5E}" srcOrd="0" destOrd="0" presId="urn:microsoft.com/office/officeart/2005/8/layout/bProcess3"/>
    <dgm:cxn modelId="{7E52B13F-DA23-4199-8A8F-A70171D0C987}" type="presParOf" srcId="{1E8A911A-2623-4210-8390-9EF53C02263F}" destId="{0266796B-8071-4CAA-978C-51B5AB3B0830}" srcOrd="4" destOrd="0" presId="urn:microsoft.com/office/officeart/2005/8/layout/bProcess3"/>
    <dgm:cxn modelId="{9B775F2D-BD0D-4273-8E2C-BF5A1DF5DF63}" type="presParOf" srcId="{1E8A911A-2623-4210-8390-9EF53C02263F}" destId="{E5F6299A-9E3A-43C1-9DF3-FABD14D2E616}" srcOrd="5" destOrd="0" presId="urn:microsoft.com/office/officeart/2005/8/layout/bProcess3"/>
    <dgm:cxn modelId="{3E986F76-1DB0-4A2A-B9F4-8B76756AEBC8}" type="presParOf" srcId="{E5F6299A-9E3A-43C1-9DF3-FABD14D2E616}" destId="{C9A2F38D-BAE3-4FE3-9DD6-42608820AE7C}" srcOrd="0" destOrd="0" presId="urn:microsoft.com/office/officeart/2005/8/layout/bProcess3"/>
    <dgm:cxn modelId="{04AE88D7-ECA5-4A6D-94CC-4647A4B82133}" type="presParOf" srcId="{1E8A911A-2623-4210-8390-9EF53C02263F}" destId="{AC224EBD-B68A-4F92-AF29-FD3325620BE9}" srcOrd="6" destOrd="0" presId="urn:microsoft.com/office/officeart/2005/8/layout/bProcess3"/>
    <dgm:cxn modelId="{ED7AFDC3-0360-47D4-AF2E-2B5CD4AEEA04}" type="presParOf" srcId="{1E8A911A-2623-4210-8390-9EF53C02263F}" destId="{C8177487-346E-47AF-963C-1579D368B388}" srcOrd="7" destOrd="0" presId="urn:microsoft.com/office/officeart/2005/8/layout/bProcess3"/>
    <dgm:cxn modelId="{7887E3C8-9639-47B0-91F5-0A2C9313BE12}" type="presParOf" srcId="{C8177487-346E-47AF-963C-1579D368B388}" destId="{02117B6F-CFAD-4AEC-83AB-619CCE75DEFA}" srcOrd="0" destOrd="0" presId="urn:microsoft.com/office/officeart/2005/8/layout/bProcess3"/>
    <dgm:cxn modelId="{367061E9-6AD5-46DE-A458-8396D711E0B5}" type="presParOf" srcId="{1E8A911A-2623-4210-8390-9EF53C02263F}" destId="{C3FB035D-B18F-4EF6-B2BB-C33D488EC213}" srcOrd="8" destOrd="0" presId="urn:microsoft.com/office/officeart/2005/8/layout/bProcess3"/>
    <dgm:cxn modelId="{7053D63F-9ADD-4991-BDF2-ADAC9B0EA497}" type="presParOf" srcId="{1E8A911A-2623-4210-8390-9EF53C02263F}" destId="{790F8279-8F9D-4915-8148-A5578C8CBEED}" srcOrd="9" destOrd="0" presId="urn:microsoft.com/office/officeart/2005/8/layout/bProcess3"/>
    <dgm:cxn modelId="{27564359-3596-4703-A132-BF32A421B2D8}" type="presParOf" srcId="{790F8279-8F9D-4915-8148-A5578C8CBEED}" destId="{D34FC6D2-ADC5-4C32-A25D-56B3A601CA5C}" srcOrd="0" destOrd="0" presId="urn:microsoft.com/office/officeart/2005/8/layout/bProcess3"/>
    <dgm:cxn modelId="{89C1C696-A37F-419A-9966-3C56B9CCEFD7}" type="presParOf" srcId="{1E8A911A-2623-4210-8390-9EF53C02263F}" destId="{8CC61819-BB9B-4DF5-B1C4-D0A20BEB65FB}" srcOrd="10" destOrd="0" presId="urn:microsoft.com/office/officeart/2005/8/layout/bProcess3"/>
    <dgm:cxn modelId="{9FCA27A0-26D2-468D-8E8B-1C171600A8C4}" type="presParOf" srcId="{1E8A911A-2623-4210-8390-9EF53C02263F}" destId="{30509DDE-029A-435B-B5E2-3DE5103576B4}" srcOrd="11" destOrd="0" presId="urn:microsoft.com/office/officeart/2005/8/layout/bProcess3"/>
    <dgm:cxn modelId="{56182B13-3728-4F7D-909D-AA3D109BBAAA}" type="presParOf" srcId="{30509DDE-029A-435B-B5E2-3DE5103576B4}" destId="{CED5E371-26C6-4CF1-A970-5EF2B252190B}" srcOrd="0" destOrd="0" presId="urn:microsoft.com/office/officeart/2005/8/layout/bProcess3"/>
    <dgm:cxn modelId="{93C4A984-483F-4B0D-98E3-1B30671C1130}" type="presParOf" srcId="{1E8A911A-2623-4210-8390-9EF53C02263F}" destId="{EE1AF924-D0C7-4741-8317-4AE7F56F12F7}" srcOrd="12" destOrd="0" presId="urn:microsoft.com/office/officeart/2005/8/layout/bProcess3"/>
    <dgm:cxn modelId="{FC9ACF8C-0F1E-4507-9446-6F4AF7E837A9}" type="presParOf" srcId="{1E8A911A-2623-4210-8390-9EF53C02263F}" destId="{A2537FAC-A884-41DF-8AEB-3540906C9334}" srcOrd="13" destOrd="0" presId="urn:microsoft.com/office/officeart/2005/8/layout/bProcess3"/>
    <dgm:cxn modelId="{E122E261-0DE1-4A68-90D1-5292A02F3C57}" type="presParOf" srcId="{A2537FAC-A884-41DF-8AEB-3540906C9334}" destId="{9669CAC1-7EEC-414E-8C64-C1B523986170}" srcOrd="0" destOrd="0" presId="urn:microsoft.com/office/officeart/2005/8/layout/bProcess3"/>
    <dgm:cxn modelId="{E847B061-D3E4-48A2-87F5-23800990648F}" type="presParOf" srcId="{1E8A911A-2623-4210-8390-9EF53C02263F}" destId="{C3CEC50D-94BC-4FB1-B31A-2B59B244C394}" srcOrd="14"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E1EF7-D2EC-48D6-AABF-F4B947425419}">
      <dsp:nvSpPr>
        <dsp:cNvPr id="0" name=""/>
        <dsp:cNvSpPr/>
      </dsp:nvSpPr>
      <dsp:spPr>
        <a:xfrm>
          <a:off x="4622840" y="2487408"/>
          <a:ext cx="2089069" cy="20890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a:t>SDOH</a:t>
          </a:r>
        </a:p>
      </dsp:txBody>
      <dsp:txXfrm>
        <a:off x="4928777" y="2793345"/>
        <a:ext cx="1477195" cy="1477195"/>
      </dsp:txXfrm>
    </dsp:sp>
    <dsp:sp modelId="{DE861E7E-3E3A-4DA3-B373-97740B63F090}">
      <dsp:nvSpPr>
        <dsp:cNvPr id="0" name=""/>
        <dsp:cNvSpPr/>
      </dsp:nvSpPr>
      <dsp:spPr>
        <a:xfrm rot="12900000">
          <a:off x="3279998" y="2122809"/>
          <a:ext cx="1600147" cy="5953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D2D695-0BF0-4039-BA4B-A37188751616}">
      <dsp:nvSpPr>
        <dsp:cNvPr id="0" name=""/>
        <dsp:cNvSpPr/>
      </dsp:nvSpPr>
      <dsp:spPr>
        <a:xfrm>
          <a:off x="2432382" y="1167752"/>
          <a:ext cx="1984616" cy="1587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Equity in Outcomes and Experience</a:t>
          </a:r>
        </a:p>
      </dsp:txBody>
      <dsp:txXfrm>
        <a:off x="2478884" y="1214254"/>
        <a:ext cx="1891612" cy="1494688"/>
      </dsp:txXfrm>
    </dsp:sp>
    <dsp:sp modelId="{DBB20D8A-70AE-4A7A-8622-65DC57E15D8A}">
      <dsp:nvSpPr>
        <dsp:cNvPr id="0" name=""/>
        <dsp:cNvSpPr/>
      </dsp:nvSpPr>
      <dsp:spPr>
        <a:xfrm rot="16200000">
          <a:off x="4867301" y="1296512"/>
          <a:ext cx="1600147" cy="5953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3C709F-8BB6-4966-8C09-E534B9904482}">
      <dsp:nvSpPr>
        <dsp:cNvPr id="0" name=""/>
        <dsp:cNvSpPr/>
      </dsp:nvSpPr>
      <dsp:spPr>
        <a:xfrm>
          <a:off x="4675066" y="284"/>
          <a:ext cx="1984616" cy="1587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Screening and Referral Processes</a:t>
          </a:r>
        </a:p>
      </dsp:txBody>
      <dsp:txXfrm>
        <a:off x="4721568" y="46786"/>
        <a:ext cx="1891612" cy="1494688"/>
      </dsp:txXfrm>
    </dsp:sp>
    <dsp:sp modelId="{77842307-AFDE-4617-84CE-E6B0F51CA647}">
      <dsp:nvSpPr>
        <dsp:cNvPr id="0" name=""/>
        <dsp:cNvSpPr/>
      </dsp:nvSpPr>
      <dsp:spPr>
        <a:xfrm rot="19500000">
          <a:off x="6454604" y="2122809"/>
          <a:ext cx="1600147" cy="5953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4418F4-24B2-4A6E-9771-C251CDD27E0D}">
      <dsp:nvSpPr>
        <dsp:cNvPr id="0" name=""/>
        <dsp:cNvSpPr/>
      </dsp:nvSpPr>
      <dsp:spPr>
        <a:xfrm>
          <a:off x="6917751" y="1167752"/>
          <a:ext cx="1984616" cy="1587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Readmissions / Connections to Care after ED or Inpatient</a:t>
          </a:r>
        </a:p>
      </dsp:txBody>
      <dsp:txXfrm>
        <a:off x="6964253" y="1214254"/>
        <a:ext cx="1891612" cy="1494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8A91C-997F-4C0F-A643-14494C597C5D}">
      <dsp:nvSpPr>
        <dsp:cNvPr id="0" name=""/>
        <dsp:cNvSpPr/>
      </dsp:nvSpPr>
      <dsp:spPr>
        <a:xfrm>
          <a:off x="1770277" y="694014"/>
          <a:ext cx="4260186" cy="4260186"/>
        </a:xfrm>
        <a:prstGeom prst="blockArc">
          <a:avLst>
            <a:gd name="adj1" fmla="val 900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858C36-A86B-468F-8300-512998A59F99}">
      <dsp:nvSpPr>
        <dsp:cNvPr id="0" name=""/>
        <dsp:cNvSpPr/>
      </dsp:nvSpPr>
      <dsp:spPr>
        <a:xfrm>
          <a:off x="1770277" y="694014"/>
          <a:ext cx="4260186" cy="4260186"/>
        </a:xfrm>
        <a:prstGeom prst="blockArc">
          <a:avLst>
            <a:gd name="adj1" fmla="val 1800000"/>
            <a:gd name="adj2" fmla="val 90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83767F-AA8E-42B6-B921-7A173F10D6DE}">
      <dsp:nvSpPr>
        <dsp:cNvPr id="0" name=""/>
        <dsp:cNvSpPr/>
      </dsp:nvSpPr>
      <dsp:spPr>
        <a:xfrm>
          <a:off x="1770277" y="694014"/>
          <a:ext cx="4260186" cy="4260186"/>
        </a:xfrm>
        <a:prstGeom prst="blockArc">
          <a:avLst>
            <a:gd name="adj1" fmla="val 16200000"/>
            <a:gd name="adj2" fmla="val 18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265386-D92A-433C-BC43-BFC1D8EFCA1A}">
      <dsp:nvSpPr>
        <dsp:cNvPr id="0" name=""/>
        <dsp:cNvSpPr/>
      </dsp:nvSpPr>
      <dsp:spPr>
        <a:xfrm>
          <a:off x="2705660" y="1617559"/>
          <a:ext cx="2389420" cy="2413097"/>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1">
                  <a:lumMod val="50000"/>
                </a:schemeClr>
              </a:solidFill>
            </a:rPr>
            <a:t>SDOH Screening and Connection to Services</a:t>
          </a:r>
        </a:p>
      </dsp:txBody>
      <dsp:txXfrm>
        <a:off x="3055582" y="1970949"/>
        <a:ext cx="1689576" cy="1706317"/>
      </dsp:txXfrm>
    </dsp:sp>
    <dsp:sp modelId="{40583BA1-CD50-483C-9776-1E2A75940932}">
      <dsp:nvSpPr>
        <dsp:cNvPr id="0" name=""/>
        <dsp:cNvSpPr/>
      </dsp:nvSpPr>
      <dsp:spPr>
        <a:xfrm>
          <a:off x="3096953" y="-54608"/>
          <a:ext cx="1606835" cy="1596111"/>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accent1">
                  <a:lumMod val="50000"/>
                </a:schemeClr>
              </a:solidFill>
            </a:rPr>
            <a:t>1 of 9 action areas in Nurture NJ Strategic Plan</a:t>
          </a:r>
        </a:p>
      </dsp:txBody>
      <dsp:txXfrm>
        <a:off x="3332269" y="179137"/>
        <a:ext cx="1136203" cy="1128621"/>
      </dsp:txXfrm>
    </dsp:sp>
    <dsp:sp modelId="{14836B0C-DDB9-4C39-8C7F-4B3A6CB8C082}">
      <dsp:nvSpPr>
        <dsp:cNvPr id="0" name=""/>
        <dsp:cNvSpPr/>
      </dsp:nvSpPr>
      <dsp:spPr>
        <a:xfrm>
          <a:off x="4898858" y="3066382"/>
          <a:ext cx="1606835" cy="1596111"/>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accent1">
                  <a:lumMod val="50000"/>
                </a:schemeClr>
              </a:solidFill>
            </a:rPr>
            <a:t>CMS Merit-based Incentive Payment System (MIPS)– Screening for social drivers of health</a:t>
          </a:r>
        </a:p>
      </dsp:txBody>
      <dsp:txXfrm>
        <a:off x="5134174" y="3300127"/>
        <a:ext cx="1136203" cy="1128621"/>
      </dsp:txXfrm>
    </dsp:sp>
    <dsp:sp modelId="{843C8243-8EE5-48FB-8463-77B799337A05}">
      <dsp:nvSpPr>
        <dsp:cNvPr id="0" name=""/>
        <dsp:cNvSpPr/>
      </dsp:nvSpPr>
      <dsp:spPr>
        <a:xfrm>
          <a:off x="1295048" y="3066382"/>
          <a:ext cx="1606835" cy="1596111"/>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accent1">
                  <a:lumMod val="50000"/>
                </a:schemeClr>
              </a:solidFill>
            </a:rPr>
            <a:t>1 of 5 overarching goals in CDC’s Healthy People 2030</a:t>
          </a:r>
          <a:r>
            <a:rPr lang="en-US" sz="1100" kern="1200" baseline="60000">
              <a:solidFill>
                <a:schemeClr val="accent1">
                  <a:lumMod val="50000"/>
                </a:schemeClr>
              </a:solidFill>
              <a:latin typeface="Open Sans" panose="020B0606030504020204" pitchFamily="34" charset="0"/>
            </a:rPr>
            <a:t>2</a:t>
          </a:r>
          <a:endParaRPr lang="en-US" sz="1100" b="1" kern="1200">
            <a:solidFill>
              <a:schemeClr val="accent1">
                <a:lumMod val="50000"/>
              </a:schemeClr>
            </a:solidFill>
          </a:endParaRPr>
        </a:p>
      </dsp:txBody>
      <dsp:txXfrm>
        <a:off x="1530364" y="3300127"/>
        <a:ext cx="1136203" cy="11286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B2E13-07B4-42AB-8AF9-C42E1BD6C0A2}">
      <dsp:nvSpPr>
        <dsp:cNvPr id="0" name=""/>
        <dsp:cNvSpPr/>
      </dsp:nvSpPr>
      <dsp:spPr>
        <a:xfrm>
          <a:off x="0" y="1786"/>
          <a:ext cx="10598664" cy="905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9ED168-9EA4-4479-A8CB-D047C04318DE}">
      <dsp:nvSpPr>
        <dsp:cNvPr id="0" name=""/>
        <dsp:cNvSpPr/>
      </dsp:nvSpPr>
      <dsp:spPr>
        <a:xfrm>
          <a:off x="273902" y="205515"/>
          <a:ext cx="498003" cy="49800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5A3638-C68D-4575-B398-8D85C846FAF0}">
      <dsp:nvSpPr>
        <dsp:cNvPr id="0" name=""/>
        <dsp:cNvSpPr/>
      </dsp:nvSpPr>
      <dsp:spPr>
        <a:xfrm>
          <a:off x="1045808" y="1786"/>
          <a:ext cx="9552855" cy="905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28" tIns="95828" rIns="95828" bIns="95828" numCol="1" spcCol="1270" anchor="ctr" anchorCtr="0">
          <a:noAutofit/>
        </a:bodyPr>
        <a:lstStyle/>
        <a:p>
          <a:pPr marL="0" lvl="0" indent="0" algn="l" defTabSz="977900">
            <a:lnSpc>
              <a:spcPct val="100000"/>
            </a:lnSpc>
            <a:spcBef>
              <a:spcPct val="0"/>
            </a:spcBef>
            <a:spcAft>
              <a:spcPct val="35000"/>
            </a:spcAft>
            <a:buNone/>
          </a:pPr>
          <a:r>
            <a:rPr lang="en-CA" sz="2200" kern="1200"/>
            <a:t>Forming a team &amp; holding a kick-off meeting </a:t>
          </a:r>
          <a:endParaRPr lang="en-US" sz="2200" kern="1200"/>
        </a:p>
      </dsp:txBody>
      <dsp:txXfrm>
        <a:off x="1045808" y="1786"/>
        <a:ext cx="9552855" cy="905461"/>
      </dsp:txXfrm>
    </dsp:sp>
    <dsp:sp modelId="{2AEE9697-3F06-439A-AD37-ECAE5F173D95}">
      <dsp:nvSpPr>
        <dsp:cNvPr id="0" name=""/>
        <dsp:cNvSpPr/>
      </dsp:nvSpPr>
      <dsp:spPr>
        <a:xfrm>
          <a:off x="0" y="1133613"/>
          <a:ext cx="10598664" cy="905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18995-D6B1-4561-AF81-FC641B97985D}">
      <dsp:nvSpPr>
        <dsp:cNvPr id="0" name=""/>
        <dsp:cNvSpPr/>
      </dsp:nvSpPr>
      <dsp:spPr>
        <a:xfrm>
          <a:off x="273902" y="1337342"/>
          <a:ext cx="498003" cy="4980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876A77-57D2-4DF6-98E8-83F1F9B7DAC7}">
      <dsp:nvSpPr>
        <dsp:cNvPr id="0" name=""/>
        <dsp:cNvSpPr/>
      </dsp:nvSpPr>
      <dsp:spPr>
        <a:xfrm>
          <a:off x="1045808" y="1133613"/>
          <a:ext cx="9552855" cy="905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28" tIns="95828" rIns="95828" bIns="95828" numCol="1" spcCol="1270" anchor="ctr" anchorCtr="0">
          <a:noAutofit/>
        </a:bodyPr>
        <a:lstStyle/>
        <a:p>
          <a:pPr marL="0" lvl="0" indent="0" algn="l" defTabSz="977900">
            <a:lnSpc>
              <a:spcPct val="100000"/>
            </a:lnSpc>
            <a:spcBef>
              <a:spcPct val="0"/>
            </a:spcBef>
            <a:spcAft>
              <a:spcPct val="35000"/>
            </a:spcAft>
            <a:buNone/>
          </a:pPr>
          <a:r>
            <a:rPr lang="en-CA" sz="2200" kern="1200"/>
            <a:t>Completing a Systems Review</a:t>
          </a:r>
          <a:endParaRPr lang="en-US" sz="2200" kern="1200"/>
        </a:p>
      </dsp:txBody>
      <dsp:txXfrm>
        <a:off x="1045808" y="1133613"/>
        <a:ext cx="9552855" cy="905461"/>
      </dsp:txXfrm>
    </dsp:sp>
    <dsp:sp modelId="{F5621E41-F16C-4B43-A92D-6FEC0778A811}">
      <dsp:nvSpPr>
        <dsp:cNvPr id="0" name=""/>
        <dsp:cNvSpPr/>
      </dsp:nvSpPr>
      <dsp:spPr>
        <a:xfrm>
          <a:off x="0" y="2265440"/>
          <a:ext cx="10598664" cy="905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A3FE7B-4A3A-4AD2-AE7D-558CB9DE56D0}">
      <dsp:nvSpPr>
        <dsp:cNvPr id="0" name=""/>
        <dsp:cNvSpPr/>
      </dsp:nvSpPr>
      <dsp:spPr>
        <a:xfrm>
          <a:off x="273902" y="2469169"/>
          <a:ext cx="498003" cy="4980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0F8E77-1C98-4DC6-9355-24D265859990}">
      <dsp:nvSpPr>
        <dsp:cNvPr id="0" name=""/>
        <dsp:cNvSpPr/>
      </dsp:nvSpPr>
      <dsp:spPr>
        <a:xfrm>
          <a:off x="1045808" y="2265440"/>
          <a:ext cx="9552855" cy="905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28" tIns="95828" rIns="95828" bIns="95828" numCol="1" spcCol="1270" anchor="ctr" anchorCtr="0">
          <a:noAutofit/>
        </a:bodyPr>
        <a:lstStyle/>
        <a:p>
          <a:pPr marL="0" lvl="0" indent="0" algn="l" defTabSz="977900">
            <a:lnSpc>
              <a:spcPct val="100000"/>
            </a:lnSpc>
            <a:spcBef>
              <a:spcPct val="0"/>
            </a:spcBef>
            <a:spcAft>
              <a:spcPct val="35000"/>
            </a:spcAft>
            <a:buNone/>
          </a:pPr>
          <a:r>
            <a:rPr lang="en-CA" sz="2200" kern="1200"/>
            <a:t>Interviewing stakeholders to identify strengths and opportunities </a:t>
          </a:r>
          <a:endParaRPr lang="en-US" sz="2200" kern="1200"/>
        </a:p>
      </dsp:txBody>
      <dsp:txXfrm>
        <a:off x="1045808" y="2265440"/>
        <a:ext cx="9552855" cy="905461"/>
      </dsp:txXfrm>
    </dsp:sp>
    <dsp:sp modelId="{B536A4E4-C11E-44AA-BA7D-79769F4B0858}">
      <dsp:nvSpPr>
        <dsp:cNvPr id="0" name=""/>
        <dsp:cNvSpPr/>
      </dsp:nvSpPr>
      <dsp:spPr>
        <a:xfrm>
          <a:off x="0" y="3397267"/>
          <a:ext cx="10598664" cy="905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8865B-0BA7-4824-AA71-827108893A9A}">
      <dsp:nvSpPr>
        <dsp:cNvPr id="0" name=""/>
        <dsp:cNvSpPr/>
      </dsp:nvSpPr>
      <dsp:spPr>
        <a:xfrm>
          <a:off x="273902" y="3600996"/>
          <a:ext cx="498003" cy="4980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5DA65C-02FF-4DE7-9830-EB3AA40B676B}">
      <dsp:nvSpPr>
        <dsp:cNvPr id="0" name=""/>
        <dsp:cNvSpPr/>
      </dsp:nvSpPr>
      <dsp:spPr>
        <a:xfrm>
          <a:off x="1045808" y="3397267"/>
          <a:ext cx="9552855" cy="905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28" tIns="95828" rIns="95828" bIns="95828" numCol="1" spcCol="1270" anchor="ctr" anchorCtr="0">
          <a:noAutofit/>
        </a:bodyPr>
        <a:lstStyle/>
        <a:p>
          <a:pPr marL="0" lvl="0" indent="0" algn="l" defTabSz="977900">
            <a:lnSpc>
              <a:spcPct val="100000"/>
            </a:lnSpc>
            <a:spcBef>
              <a:spcPct val="0"/>
            </a:spcBef>
            <a:spcAft>
              <a:spcPct val="35000"/>
            </a:spcAft>
            <a:buNone/>
          </a:pPr>
          <a:r>
            <a:rPr lang="en-CA" sz="2200" kern="1200"/>
            <a:t>Create your LS1 Storyboard </a:t>
          </a:r>
          <a:endParaRPr lang="en-US" sz="2200" kern="1200"/>
        </a:p>
      </dsp:txBody>
      <dsp:txXfrm>
        <a:off x="1045808" y="3397267"/>
        <a:ext cx="9552855" cy="905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0D059-CE8C-490C-8563-F859FC2C2678}">
      <dsp:nvSpPr>
        <dsp:cNvPr id="0" name=""/>
        <dsp:cNvSpPr/>
      </dsp:nvSpPr>
      <dsp:spPr>
        <a:xfrm>
          <a:off x="1009" y="1586959"/>
          <a:ext cx="1617668" cy="647067"/>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July 2024</a:t>
          </a:r>
        </a:p>
      </dsp:txBody>
      <dsp:txXfrm>
        <a:off x="324543" y="1586959"/>
        <a:ext cx="970601" cy="647067"/>
      </dsp:txXfrm>
    </dsp:sp>
    <dsp:sp modelId="{EA7BC630-3015-407F-9C34-FA9438A6FBA1}">
      <dsp:nvSpPr>
        <dsp:cNvPr id="0" name=""/>
        <dsp:cNvSpPr/>
      </dsp:nvSpPr>
      <dsp:spPr>
        <a:xfrm>
          <a:off x="1456911" y="1586959"/>
          <a:ext cx="1617668" cy="647067"/>
        </a:xfrm>
        <a:prstGeom prst="chevron">
          <a:avLst/>
        </a:prstGeom>
        <a:solidFill>
          <a:schemeClr val="accent1">
            <a:shade val="80000"/>
            <a:hueOff val="101007"/>
            <a:satOff val="-10134"/>
            <a:lumOff val="58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Aug 2024</a:t>
          </a:r>
        </a:p>
      </dsp:txBody>
      <dsp:txXfrm>
        <a:off x="1780445" y="1586959"/>
        <a:ext cx="970601" cy="647067"/>
      </dsp:txXfrm>
    </dsp:sp>
    <dsp:sp modelId="{13947176-E6CE-4E29-B7E9-BC4B6A0456AD}">
      <dsp:nvSpPr>
        <dsp:cNvPr id="0" name=""/>
        <dsp:cNvSpPr/>
      </dsp:nvSpPr>
      <dsp:spPr>
        <a:xfrm>
          <a:off x="2912812" y="1586959"/>
          <a:ext cx="1617668" cy="647067"/>
        </a:xfrm>
        <a:prstGeom prst="chevron">
          <a:avLst/>
        </a:prstGeom>
        <a:solidFill>
          <a:schemeClr val="accent1">
            <a:shade val="80000"/>
            <a:hueOff val="202015"/>
            <a:satOff val="-20269"/>
            <a:lumOff val="116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Sept  2024</a:t>
          </a:r>
        </a:p>
      </dsp:txBody>
      <dsp:txXfrm>
        <a:off x="3236346" y="1586959"/>
        <a:ext cx="970601" cy="647067"/>
      </dsp:txXfrm>
    </dsp:sp>
    <dsp:sp modelId="{5C875542-63EC-4726-8743-17FA45EA7C64}">
      <dsp:nvSpPr>
        <dsp:cNvPr id="0" name=""/>
        <dsp:cNvSpPr/>
      </dsp:nvSpPr>
      <dsp:spPr>
        <a:xfrm>
          <a:off x="4368714" y="1586959"/>
          <a:ext cx="1617668" cy="647067"/>
        </a:xfrm>
        <a:prstGeom prst="chevron">
          <a:avLst/>
        </a:prstGeom>
        <a:solidFill>
          <a:schemeClr val="accent1">
            <a:shade val="80000"/>
            <a:hueOff val="303022"/>
            <a:satOff val="-30403"/>
            <a:lumOff val="175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Oct 2024</a:t>
          </a:r>
        </a:p>
      </dsp:txBody>
      <dsp:txXfrm>
        <a:off x="4692248" y="1586959"/>
        <a:ext cx="970601" cy="647067"/>
      </dsp:txXfrm>
    </dsp:sp>
    <dsp:sp modelId="{1423D36E-0641-4CB9-BE5A-E21B1AAAF49E}">
      <dsp:nvSpPr>
        <dsp:cNvPr id="0" name=""/>
        <dsp:cNvSpPr/>
      </dsp:nvSpPr>
      <dsp:spPr>
        <a:xfrm>
          <a:off x="5824616" y="1586959"/>
          <a:ext cx="1617668" cy="647067"/>
        </a:xfrm>
        <a:prstGeom prst="chevron">
          <a:avLst/>
        </a:prstGeom>
        <a:solidFill>
          <a:schemeClr val="accent1">
            <a:shade val="80000"/>
            <a:hueOff val="404029"/>
            <a:satOff val="-40537"/>
            <a:lumOff val="233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Nov 2024</a:t>
          </a:r>
          <a:endParaRPr lang="en-US" sz="1200" kern="1200"/>
        </a:p>
      </dsp:txBody>
      <dsp:txXfrm>
        <a:off x="6148150" y="1586959"/>
        <a:ext cx="970601" cy="647067"/>
      </dsp:txXfrm>
    </dsp:sp>
    <dsp:sp modelId="{195CA021-5DE6-40A4-94BC-30420564F208}">
      <dsp:nvSpPr>
        <dsp:cNvPr id="0" name=""/>
        <dsp:cNvSpPr/>
      </dsp:nvSpPr>
      <dsp:spPr>
        <a:xfrm>
          <a:off x="7280518" y="1586959"/>
          <a:ext cx="1617668" cy="647067"/>
        </a:xfrm>
        <a:prstGeom prst="chevron">
          <a:avLst/>
        </a:prstGeom>
        <a:solidFill>
          <a:schemeClr val="accent1">
            <a:shade val="80000"/>
            <a:hueOff val="505036"/>
            <a:satOff val="-50671"/>
            <a:lumOff val="29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Dec 2024</a:t>
          </a:r>
        </a:p>
      </dsp:txBody>
      <dsp:txXfrm>
        <a:off x="7604052" y="1586959"/>
        <a:ext cx="970601" cy="647067"/>
      </dsp:txXfrm>
    </dsp:sp>
    <dsp:sp modelId="{4E9FC09E-2FB6-42C5-8915-03CFB5B505A4}">
      <dsp:nvSpPr>
        <dsp:cNvPr id="0" name=""/>
        <dsp:cNvSpPr/>
      </dsp:nvSpPr>
      <dsp:spPr>
        <a:xfrm>
          <a:off x="8736420" y="1586959"/>
          <a:ext cx="1617668" cy="647067"/>
        </a:xfrm>
        <a:prstGeom prst="chevron">
          <a:avLst/>
        </a:prstGeom>
        <a:solidFill>
          <a:schemeClr val="accent1">
            <a:shade val="80000"/>
            <a:hueOff val="606044"/>
            <a:satOff val="-60806"/>
            <a:lumOff val="35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Jan 2025</a:t>
          </a:r>
        </a:p>
      </dsp:txBody>
      <dsp:txXfrm>
        <a:off x="9059954" y="1586959"/>
        <a:ext cx="970601" cy="647067"/>
      </dsp:txXfrm>
    </dsp:sp>
    <dsp:sp modelId="{58736D11-54EA-4691-BE61-61D5AF5CF534}">
      <dsp:nvSpPr>
        <dsp:cNvPr id="0" name=""/>
        <dsp:cNvSpPr/>
      </dsp:nvSpPr>
      <dsp:spPr>
        <a:xfrm>
          <a:off x="10192322" y="1586959"/>
          <a:ext cx="1617668" cy="647067"/>
        </a:xfrm>
        <a:prstGeom prst="chevron">
          <a:avLst/>
        </a:prstGeom>
        <a:solidFill>
          <a:schemeClr val="accent1">
            <a:shade val="80000"/>
            <a:hueOff val="707051"/>
            <a:satOff val="-70940"/>
            <a:lumOff val="40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Feb 2025</a:t>
          </a:r>
        </a:p>
      </dsp:txBody>
      <dsp:txXfrm>
        <a:off x="10515856" y="1586959"/>
        <a:ext cx="970601" cy="647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E175-2D03-4CD1-BB13-C75F8826E2A6}">
      <dsp:nvSpPr>
        <dsp:cNvPr id="0" name=""/>
        <dsp:cNvSpPr/>
      </dsp:nvSpPr>
      <dsp:spPr>
        <a:xfrm>
          <a:off x="1249836" y="692944"/>
          <a:ext cx="256555" cy="91440"/>
        </a:xfrm>
        <a:custGeom>
          <a:avLst/>
          <a:gdLst/>
          <a:ahLst/>
          <a:cxnLst/>
          <a:rect l="0" t="0" r="0" b="0"/>
          <a:pathLst>
            <a:path>
              <a:moveTo>
                <a:pt x="0" y="45720"/>
              </a:moveTo>
              <a:lnTo>
                <a:pt x="2565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70934" y="737228"/>
        <a:ext cx="14357" cy="2871"/>
      </dsp:txXfrm>
    </dsp:sp>
    <dsp:sp modelId="{C55D425F-4F42-43BF-8F1D-D7D1D7887283}">
      <dsp:nvSpPr>
        <dsp:cNvPr id="0" name=""/>
        <dsp:cNvSpPr/>
      </dsp:nvSpPr>
      <dsp:spPr>
        <a:xfrm>
          <a:off x="3135"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Identify and Develop Relationship with Community Providers. Consider the services they provide relative to SDOHLC aim and inclusive treatment standards</a:t>
          </a:r>
        </a:p>
      </dsp:txBody>
      <dsp:txXfrm>
        <a:off x="3135" y="364113"/>
        <a:ext cx="1248500" cy="749100"/>
      </dsp:txXfrm>
    </dsp:sp>
    <dsp:sp modelId="{70C65FAD-FB66-4942-A43B-4F5F8434DD33}">
      <dsp:nvSpPr>
        <dsp:cNvPr id="0" name=""/>
        <dsp:cNvSpPr/>
      </dsp:nvSpPr>
      <dsp:spPr>
        <a:xfrm>
          <a:off x="2785491" y="692944"/>
          <a:ext cx="256555" cy="91440"/>
        </a:xfrm>
        <a:custGeom>
          <a:avLst/>
          <a:gdLst/>
          <a:ahLst/>
          <a:cxnLst/>
          <a:rect l="0" t="0" r="0" b="0"/>
          <a:pathLst>
            <a:path>
              <a:moveTo>
                <a:pt x="0" y="45720"/>
              </a:moveTo>
              <a:lnTo>
                <a:pt x="2565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06589" y="737228"/>
        <a:ext cx="14357" cy="2871"/>
      </dsp:txXfrm>
    </dsp:sp>
    <dsp:sp modelId="{8B7443A4-BF93-4140-8A43-CCAA0190CE66}">
      <dsp:nvSpPr>
        <dsp:cNvPr id="0" name=""/>
        <dsp:cNvSpPr/>
      </dsp:nvSpPr>
      <dsp:spPr>
        <a:xfrm>
          <a:off x="1538791"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Consider eligibility for services with this provider and how that might impact your team’s approach to data collection and denominator criteria in the SDOH LC</a:t>
          </a:r>
        </a:p>
      </dsp:txBody>
      <dsp:txXfrm>
        <a:off x="1538791" y="364113"/>
        <a:ext cx="1248500" cy="749100"/>
      </dsp:txXfrm>
    </dsp:sp>
    <dsp:sp modelId="{E5F6299A-9E3A-43C1-9DF3-FABD14D2E616}">
      <dsp:nvSpPr>
        <dsp:cNvPr id="0" name=""/>
        <dsp:cNvSpPr/>
      </dsp:nvSpPr>
      <dsp:spPr>
        <a:xfrm>
          <a:off x="4321146" y="692944"/>
          <a:ext cx="256555" cy="91440"/>
        </a:xfrm>
        <a:custGeom>
          <a:avLst/>
          <a:gdLst/>
          <a:ahLst/>
          <a:cxnLst/>
          <a:rect l="0" t="0" r="0" b="0"/>
          <a:pathLst>
            <a:path>
              <a:moveTo>
                <a:pt x="0" y="45720"/>
              </a:moveTo>
              <a:lnTo>
                <a:pt x="2565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2244" y="737228"/>
        <a:ext cx="14357" cy="2871"/>
      </dsp:txXfrm>
    </dsp:sp>
    <dsp:sp modelId="{0266796B-8071-4CAA-978C-51B5AB3B0830}">
      <dsp:nvSpPr>
        <dsp:cNvPr id="0" name=""/>
        <dsp:cNvSpPr/>
      </dsp:nvSpPr>
      <dsp:spPr>
        <a:xfrm>
          <a:off x="3074446"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Convene Regular Meetings with Key Staff / Contacts</a:t>
          </a:r>
        </a:p>
      </dsp:txBody>
      <dsp:txXfrm>
        <a:off x="3074446" y="364113"/>
        <a:ext cx="1248500" cy="749100"/>
      </dsp:txXfrm>
    </dsp:sp>
    <dsp:sp modelId="{C8177487-346E-47AF-963C-1579D368B388}">
      <dsp:nvSpPr>
        <dsp:cNvPr id="0" name=""/>
        <dsp:cNvSpPr/>
      </dsp:nvSpPr>
      <dsp:spPr>
        <a:xfrm>
          <a:off x="5856801" y="692944"/>
          <a:ext cx="256555" cy="91440"/>
        </a:xfrm>
        <a:custGeom>
          <a:avLst/>
          <a:gdLst/>
          <a:ahLst/>
          <a:cxnLst/>
          <a:rect l="0" t="0" r="0" b="0"/>
          <a:pathLst>
            <a:path>
              <a:moveTo>
                <a:pt x="0" y="45720"/>
              </a:moveTo>
              <a:lnTo>
                <a:pt x="2565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77900" y="737228"/>
        <a:ext cx="14357" cy="2871"/>
      </dsp:txXfrm>
    </dsp:sp>
    <dsp:sp modelId="{AC224EBD-B68A-4F92-AF29-FD3325620BE9}">
      <dsp:nvSpPr>
        <dsp:cNvPr id="0" name=""/>
        <dsp:cNvSpPr/>
      </dsp:nvSpPr>
      <dsp:spPr>
        <a:xfrm>
          <a:off x="4610101"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Shared Goal Setting</a:t>
          </a:r>
        </a:p>
      </dsp:txBody>
      <dsp:txXfrm>
        <a:off x="4610101" y="364113"/>
        <a:ext cx="1248500" cy="749100"/>
      </dsp:txXfrm>
    </dsp:sp>
    <dsp:sp modelId="{790F8279-8F9D-4915-8148-A5578C8CBEED}">
      <dsp:nvSpPr>
        <dsp:cNvPr id="0" name=""/>
        <dsp:cNvSpPr/>
      </dsp:nvSpPr>
      <dsp:spPr>
        <a:xfrm>
          <a:off x="7392456" y="692944"/>
          <a:ext cx="256555" cy="91440"/>
        </a:xfrm>
        <a:custGeom>
          <a:avLst/>
          <a:gdLst/>
          <a:ahLst/>
          <a:cxnLst/>
          <a:rect l="0" t="0" r="0" b="0"/>
          <a:pathLst>
            <a:path>
              <a:moveTo>
                <a:pt x="0" y="45720"/>
              </a:moveTo>
              <a:lnTo>
                <a:pt x="2565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13555" y="737228"/>
        <a:ext cx="14357" cy="2871"/>
      </dsp:txXfrm>
    </dsp:sp>
    <dsp:sp modelId="{C3FB035D-B18F-4EF6-B2BB-C33D488EC213}">
      <dsp:nvSpPr>
        <dsp:cNvPr id="0" name=""/>
        <dsp:cNvSpPr/>
      </dsp:nvSpPr>
      <dsp:spPr>
        <a:xfrm>
          <a:off x="6145756"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Establish Workflows for Referral and Service Initiation </a:t>
          </a:r>
        </a:p>
      </dsp:txBody>
      <dsp:txXfrm>
        <a:off x="6145756" y="364113"/>
        <a:ext cx="1248500" cy="749100"/>
      </dsp:txXfrm>
    </dsp:sp>
    <dsp:sp modelId="{30509DDE-029A-435B-B5E2-3DE5103576B4}">
      <dsp:nvSpPr>
        <dsp:cNvPr id="0" name=""/>
        <dsp:cNvSpPr/>
      </dsp:nvSpPr>
      <dsp:spPr>
        <a:xfrm>
          <a:off x="8928111" y="692944"/>
          <a:ext cx="256555" cy="91440"/>
        </a:xfrm>
        <a:custGeom>
          <a:avLst/>
          <a:gdLst/>
          <a:ahLst/>
          <a:cxnLst/>
          <a:rect l="0" t="0" r="0" b="0"/>
          <a:pathLst>
            <a:path>
              <a:moveTo>
                <a:pt x="0" y="45720"/>
              </a:moveTo>
              <a:lnTo>
                <a:pt x="2565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49210" y="737228"/>
        <a:ext cx="14357" cy="2871"/>
      </dsp:txXfrm>
    </dsp:sp>
    <dsp:sp modelId="{8CC61819-BB9B-4DF5-B1C4-D0A20BEB65FB}">
      <dsp:nvSpPr>
        <dsp:cNvPr id="0" name=""/>
        <dsp:cNvSpPr/>
      </dsp:nvSpPr>
      <dsp:spPr>
        <a:xfrm>
          <a:off x="7681411"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Testing and Tracking Progress Through Data</a:t>
          </a:r>
        </a:p>
      </dsp:txBody>
      <dsp:txXfrm>
        <a:off x="7681411" y="364113"/>
        <a:ext cx="1248500" cy="749100"/>
      </dsp:txXfrm>
    </dsp:sp>
    <dsp:sp modelId="{A2537FAC-A884-41DF-8AEB-3540906C9334}">
      <dsp:nvSpPr>
        <dsp:cNvPr id="0" name=""/>
        <dsp:cNvSpPr/>
      </dsp:nvSpPr>
      <dsp:spPr>
        <a:xfrm>
          <a:off x="10463766" y="692944"/>
          <a:ext cx="256555" cy="91440"/>
        </a:xfrm>
        <a:custGeom>
          <a:avLst/>
          <a:gdLst/>
          <a:ahLst/>
          <a:cxnLst/>
          <a:rect l="0" t="0" r="0" b="0"/>
          <a:pathLst>
            <a:path>
              <a:moveTo>
                <a:pt x="0" y="45720"/>
              </a:moveTo>
              <a:lnTo>
                <a:pt x="25655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584865" y="737228"/>
        <a:ext cx="14357" cy="2871"/>
      </dsp:txXfrm>
    </dsp:sp>
    <dsp:sp modelId="{EE1AF924-D0C7-4741-8317-4AE7F56F12F7}">
      <dsp:nvSpPr>
        <dsp:cNvPr id="0" name=""/>
        <dsp:cNvSpPr/>
      </dsp:nvSpPr>
      <dsp:spPr>
        <a:xfrm>
          <a:off x="9217066"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MOU/BAA</a:t>
          </a:r>
        </a:p>
      </dsp:txBody>
      <dsp:txXfrm>
        <a:off x="9217066" y="364113"/>
        <a:ext cx="1248500" cy="749100"/>
      </dsp:txXfrm>
    </dsp:sp>
    <dsp:sp modelId="{C3CEC50D-94BC-4FB1-B31A-2B59B244C394}">
      <dsp:nvSpPr>
        <dsp:cNvPr id="0" name=""/>
        <dsp:cNvSpPr/>
      </dsp:nvSpPr>
      <dsp:spPr>
        <a:xfrm>
          <a:off x="10752721" y="364113"/>
          <a:ext cx="1248500" cy="7491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lang="en-US" sz="700" kern="1200"/>
            <a:t>Data Sharing Agreements</a:t>
          </a:r>
        </a:p>
      </dsp:txBody>
      <dsp:txXfrm>
        <a:off x="10752721" y="364113"/>
        <a:ext cx="1248500" cy="74910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61CFE5-81D2-4FCC-AE57-1BEEF917DE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9EF7A9-B132-4C15-88FF-814E4C0B75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0DC1D-0A95-42AC-8469-6822A8DEF896}" type="datetimeFigureOut">
              <a:rPr lang="en-US" smtClean="0"/>
              <a:t>6/26/2024</a:t>
            </a:fld>
            <a:endParaRPr lang="en-US"/>
          </a:p>
        </p:txBody>
      </p:sp>
      <p:sp>
        <p:nvSpPr>
          <p:cNvPr id="4" name="Footer Placeholder 3">
            <a:extLst>
              <a:ext uri="{FF2B5EF4-FFF2-40B4-BE49-F238E27FC236}">
                <a16:creationId xmlns:a16="http://schemas.microsoft.com/office/drawing/2014/main" id="{5D1405E7-29B8-4ACB-9C2E-79C9B40089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47A0CA-F643-4195-9C22-98691EA68E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5F8785-D449-4082-BEC5-25990D9489F0}" type="slidenum">
              <a:rPr lang="en-US" smtClean="0"/>
              <a:t>‹#›</a:t>
            </a:fld>
            <a:endParaRPr lang="en-US"/>
          </a:p>
        </p:txBody>
      </p:sp>
    </p:spTree>
    <p:extLst>
      <p:ext uri="{BB962C8B-B14F-4D97-AF65-F5344CB8AC3E}">
        <p14:creationId xmlns:p14="http://schemas.microsoft.com/office/powerpoint/2010/main" val="1802128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0AD34-0635-4D7F-B3D9-63C0ECF654A3}"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73EBB-2A7F-4804-86FD-16A76C5F3680}" type="slidenum">
              <a:rPr lang="en-US" smtClean="0"/>
              <a:t>‹#›</a:t>
            </a:fld>
            <a:endParaRPr lang="en-US"/>
          </a:p>
        </p:txBody>
      </p:sp>
    </p:spTree>
    <p:extLst>
      <p:ext uri="{BB962C8B-B14F-4D97-AF65-F5344CB8AC3E}">
        <p14:creationId xmlns:p14="http://schemas.microsoft.com/office/powerpoint/2010/main" val="1649804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qip-nj.nj.gov/Home/L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a:t>
            </a:fld>
            <a:endParaRPr lang="en-US"/>
          </a:p>
        </p:txBody>
      </p:sp>
    </p:spTree>
    <p:extLst>
      <p:ext uri="{BB962C8B-B14F-4D97-AF65-F5344CB8AC3E}">
        <p14:creationId xmlns:p14="http://schemas.microsoft.com/office/powerpoint/2010/main" val="157201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10</a:t>
            </a:fld>
            <a:endParaRPr lang="en-US"/>
          </a:p>
        </p:txBody>
      </p:sp>
    </p:spTree>
    <p:extLst>
      <p:ext uri="{BB962C8B-B14F-4D97-AF65-F5344CB8AC3E}">
        <p14:creationId xmlns:p14="http://schemas.microsoft.com/office/powerpoint/2010/main" val="1491222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11</a:t>
            </a:fld>
            <a:endParaRPr lang="en-US"/>
          </a:p>
        </p:txBody>
      </p:sp>
    </p:spTree>
    <p:extLst>
      <p:ext uri="{BB962C8B-B14F-4D97-AF65-F5344CB8AC3E}">
        <p14:creationId xmlns:p14="http://schemas.microsoft.com/office/powerpoint/2010/main" val="2333960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12</a:t>
            </a:fld>
            <a:endParaRPr lang="en-US"/>
          </a:p>
        </p:txBody>
      </p:sp>
    </p:spTree>
    <p:extLst>
      <p:ext uri="{BB962C8B-B14F-4D97-AF65-F5344CB8AC3E}">
        <p14:creationId xmlns:p14="http://schemas.microsoft.com/office/powerpoint/2010/main" val="3721187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373EBB-2A7F-4804-86FD-16A76C5F3680}" type="slidenum">
              <a:rPr lang="en-US" smtClean="0"/>
              <a:t>13</a:t>
            </a:fld>
            <a:endParaRPr lang="en-US"/>
          </a:p>
        </p:txBody>
      </p:sp>
    </p:spTree>
    <p:extLst>
      <p:ext uri="{BB962C8B-B14F-4D97-AF65-F5344CB8AC3E}">
        <p14:creationId xmlns:p14="http://schemas.microsoft.com/office/powerpoint/2010/main" val="1283515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14</a:t>
            </a:fld>
            <a:endParaRPr lang="en-US"/>
          </a:p>
        </p:txBody>
      </p:sp>
    </p:spTree>
    <p:extLst>
      <p:ext uri="{BB962C8B-B14F-4D97-AF65-F5344CB8AC3E}">
        <p14:creationId xmlns:p14="http://schemas.microsoft.com/office/powerpoint/2010/main" val="1286188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15</a:t>
            </a:fld>
            <a:endParaRPr lang="en-US"/>
          </a:p>
        </p:txBody>
      </p:sp>
    </p:spTree>
    <p:extLst>
      <p:ext uri="{BB962C8B-B14F-4D97-AF65-F5344CB8AC3E}">
        <p14:creationId xmlns:p14="http://schemas.microsoft.com/office/powerpoint/2010/main" val="2538879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16</a:t>
            </a:fld>
            <a:endParaRPr lang="en-US"/>
          </a:p>
        </p:txBody>
      </p:sp>
    </p:spTree>
    <p:extLst>
      <p:ext uri="{BB962C8B-B14F-4D97-AF65-F5344CB8AC3E}">
        <p14:creationId xmlns:p14="http://schemas.microsoft.com/office/powerpoint/2010/main" val="4201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17</a:t>
            </a:fld>
            <a:endParaRPr lang="en-US"/>
          </a:p>
        </p:txBody>
      </p:sp>
    </p:spTree>
    <p:extLst>
      <p:ext uri="{BB962C8B-B14F-4D97-AF65-F5344CB8AC3E}">
        <p14:creationId xmlns:p14="http://schemas.microsoft.com/office/powerpoint/2010/main" val="340942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18</a:t>
            </a:fld>
            <a:endParaRPr lang="en-US"/>
          </a:p>
        </p:txBody>
      </p:sp>
    </p:spTree>
    <p:extLst>
      <p:ext uri="{BB962C8B-B14F-4D97-AF65-F5344CB8AC3E}">
        <p14:creationId xmlns:p14="http://schemas.microsoft.com/office/powerpoint/2010/main" val="2056296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19</a:t>
            </a:fld>
            <a:endParaRPr lang="en-US"/>
          </a:p>
        </p:txBody>
      </p:sp>
    </p:spTree>
    <p:extLst>
      <p:ext uri="{BB962C8B-B14F-4D97-AF65-F5344CB8AC3E}">
        <p14:creationId xmlns:p14="http://schemas.microsoft.com/office/powerpoint/2010/main" val="192241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Learning Collaboratives (nj.gov)</a:t>
            </a:r>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a:t>
            </a:fld>
            <a:endParaRPr lang="en-US"/>
          </a:p>
        </p:txBody>
      </p:sp>
    </p:spTree>
    <p:extLst>
      <p:ext uri="{BB962C8B-B14F-4D97-AF65-F5344CB8AC3E}">
        <p14:creationId xmlns:p14="http://schemas.microsoft.com/office/powerpoint/2010/main" val="143334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20</a:t>
            </a:fld>
            <a:endParaRPr lang="en-US"/>
          </a:p>
        </p:txBody>
      </p:sp>
    </p:spTree>
    <p:extLst>
      <p:ext uri="{BB962C8B-B14F-4D97-AF65-F5344CB8AC3E}">
        <p14:creationId xmlns:p14="http://schemas.microsoft.com/office/powerpoint/2010/main" val="322432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21</a:t>
            </a:fld>
            <a:endParaRPr lang="en-US"/>
          </a:p>
        </p:txBody>
      </p:sp>
    </p:spTree>
    <p:extLst>
      <p:ext uri="{BB962C8B-B14F-4D97-AF65-F5344CB8AC3E}">
        <p14:creationId xmlns:p14="http://schemas.microsoft.com/office/powerpoint/2010/main" val="2433680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22</a:t>
            </a:fld>
            <a:endParaRPr lang="en-US"/>
          </a:p>
        </p:txBody>
      </p:sp>
    </p:spTree>
    <p:extLst>
      <p:ext uri="{BB962C8B-B14F-4D97-AF65-F5344CB8AC3E}">
        <p14:creationId xmlns:p14="http://schemas.microsoft.com/office/powerpoint/2010/main" val="804379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23</a:t>
            </a:fld>
            <a:endParaRPr lang="en-US"/>
          </a:p>
        </p:txBody>
      </p:sp>
    </p:spTree>
    <p:extLst>
      <p:ext uri="{BB962C8B-B14F-4D97-AF65-F5344CB8AC3E}">
        <p14:creationId xmlns:p14="http://schemas.microsoft.com/office/powerpoint/2010/main" val="1402669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24</a:t>
            </a:fld>
            <a:endParaRPr lang="en-US"/>
          </a:p>
        </p:txBody>
      </p:sp>
    </p:spTree>
    <p:extLst>
      <p:ext uri="{BB962C8B-B14F-4D97-AF65-F5344CB8AC3E}">
        <p14:creationId xmlns:p14="http://schemas.microsoft.com/office/powerpoint/2010/main" val="3039589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25</a:t>
            </a:fld>
            <a:endParaRPr lang="en-US"/>
          </a:p>
        </p:txBody>
      </p:sp>
    </p:spTree>
    <p:extLst>
      <p:ext uri="{BB962C8B-B14F-4D97-AF65-F5344CB8AC3E}">
        <p14:creationId xmlns:p14="http://schemas.microsoft.com/office/powerpoint/2010/main" val="319102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26</a:t>
            </a:fld>
            <a:endParaRPr lang="en-US"/>
          </a:p>
        </p:txBody>
      </p:sp>
    </p:spTree>
    <p:extLst>
      <p:ext uri="{BB962C8B-B14F-4D97-AF65-F5344CB8AC3E}">
        <p14:creationId xmlns:p14="http://schemas.microsoft.com/office/powerpoint/2010/main" val="3969631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27</a:t>
            </a:fld>
            <a:endParaRPr lang="en-US"/>
          </a:p>
        </p:txBody>
      </p:sp>
    </p:spTree>
    <p:extLst>
      <p:ext uri="{BB962C8B-B14F-4D97-AF65-F5344CB8AC3E}">
        <p14:creationId xmlns:p14="http://schemas.microsoft.com/office/powerpoint/2010/main" val="457942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130E6-DEE9-405B-BFF2-E4102161B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656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29</a:t>
            </a:fld>
            <a:endParaRPr lang="en-US"/>
          </a:p>
        </p:txBody>
      </p:sp>
    </p:spTree>
    <p:extLst>
      <p:ext uri="{BB962C8B-B14F-4D97-AF65-F5344CB8AC3E}">
        <p14:creationId xmlns:p14="http://schemas.microsoft.com/office/powerpoint/2010/main" val="303958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3</a:t>
            </a:fld>
            <a:endParaRPr lang="en-US"/>
          </a:p>
        </p:txBody>
      </p:sp>
    </p:spTree>
    <p:extLst>
      <p:ext uri="{BB962C8B-B14F-4D97-AF65-F5344CB8AC3E}">
        <p14:creationId xmlns:p14="http://schemas.microsoft.com/office/powerpoint/2010/main" val="98813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30</a:t>
            </a:fld>
            <a:endParaRPr lang="en-US"/>
          </a:p>
        </p:txBody>
      </p:sp>
    </p:spTree>
    <p:extLst>
      <p:ext uri="{BB962C8B-B14F-4D97-AF65-F5344CB8AC3E}">
        <p14:creationId xmlns:p14="http://schemas.microsoft.com/office/powerpoint/2010/main" val="2240475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31</a:t>
            </a:fld>
            <a:endParaRPr lang="en-US"/>
          </a:p>
        </p:txBody>
      </p:sp>
    </p:spTree>
    <p:extLst>
      <p:ext uri="{BB962C8B-B14F-4D97-AF65-F5344CB8AC3E}">
        <p14:creationId xmlns:p14="http://schemas.microsoft.com/office/powerpoint/2010/main" val="1824417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32</a:t>
            </a:fld>
            <a:endParaRPr lang="en-US"/>
          </a:p>
        </p:txBody>
      </p:sp>
    </p:spTree>
    <p:extLst>
      <p:ext uri="{BB962C8B-B14F-4D97-AF65-F5344CB8AC3E}">
        <p14:creationId xmlns:p14="http://schemas.microsoft.com/office/powerpoint/2010/main" val="3667227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33</a:t>
            </a:fld>
            <a:endParaRPr lang="en-US"/>
          </a:p>
        </p:txBody>
      </p:sp>
    </p:spTree>
    <p:extLst>
      <p:ext uri="{BB962C8B-B14F-4D97-AF65-F5344CB8AC3E}">
        <p14:creationId xmlns:p14="http://schemas.microsoft.com/office/powerpoint/2010/main" val="2014242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2373EBB-2A7F-4804-86FD-16A76C5F3680}" type="slidenum">
              <a:rPr lang="en-US" smtClean="0"/>
              <a:t>34</a:t>
            </a:fld>
            <a:endParaRPr lang="en-US"/>
          </a:p>
        </p:txBody>
      </p:sp>
    </p:spTree>
    <p:extLst>
      <p:ext uri="{BB962C8B-B14F-4D97-AF65-F5344CB8AC3E}">
        <p14:creationId xmlns:p14="http://schemas.microsoft.com/office/powerpoint/2010/main" val="1816985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35</a:t>
            </a:fld>
            <a:endParaRPr lang="en-US"/>
          </a:p>
        </p:txBody>
      </p:sp>
    </p:spTree>
    <p:extLst>
      <p:ext uri="{BB962C8B-B14F-4D97-AF65-F5344CB8AC3E}">
        <p14:creationId xmlns:p14="http://schemas.microsoft.com/office/powerpoint/2010/main" val="1089533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36</a:t>
            </a:fld>
            <a:endParaRPr lang="en-US"/>
          </a:p>
        </p:txBody>
      </p:sp>
    </p:spTree>
    <p:extLst>
      <p:ext uri="{BB962C8B-B14F-4D97-AF65-F5344CB8AC3E}">
        <p14:creationId xmlns:p14="http://schemas.microsoft.com/office/powerpoint/2010/main" val="1814589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4</a:t>
            </a:fld>
            <a:endParaRPr lang="en-US"/>
          </a:p>
        </p:txBody>
      </p:sp>
    </p:spTree>
    <p:extLst>
      <p:ext uri="{BB962C8B-B14F-4D97-AF65-F5344CB8AC3E}">
        <p14:creationId xmlns:p14="http://schemas.microsoft.com/office/powerpoint/2010/main" val="2597197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5</a:t>
            </a:fld>
            <a:endParaRPr lang="en-US"/>
          </a:p>
        </p:txBody>
      </p:sp>
    </p:spTree>
    <p:extLst>
      <p:ext uri="{BB962C8B-B14F-4D97-AF65-F5344CB8AC3E}">
        <p14:creationId xmlns:p14="http://schemas.microsoft.com/office/powerpoint/2010/main" val="408573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6</a:t>
            </a:fld>
            <a:endParaRPr lang="en-US"/>
          </a:p>
        </p:txBody>
      </p:sp>
    </p:spTree>
    <p:extLst>
      <p:ext uri="{BB962C8B-B14F-4D97-AF65-F5344CB8AC3E}">
        <p14:creationId xmlns:p14="http://schemas.microsoft.com/office/powerpoint/2010/main" val="31892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7</a:t>
            </a:fld>
            <a:endParaRPr lang="en-US"/>
          </a:p>
        </p:txBody>
      </p:sp>
    </p:spTree>
    <p:extLst>
      <p:ext uri="{BB962C8B-B14F-4D97-AF65-F5344CB8AC3E}">
        <p14:creationId xmlns:p14="http://schemas.microsoft.com/office/powerpoint/2010/main" val="383442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8</a:t>
            </a:fld>
            <a:endParaRPr lang="en-US"/>
          </a:p>
        </p:txBody>
      </p:sp>
    </p:spTree>
    <p:extLst>
      <p:ext uri="{BB962C8B-B14F-4D97-AF65-F5344CB8AC3E}">
        <p14:creationId xmlns:p14="http://schemas.microsoft.com/office/powerpoint/2010/main" val="6352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73EBB-2A7F-4804-86FD-16A76C5F3680}" type="slidenum">
              <a:rPr lang="en-US" smtClean="0"/>
              <a:t>9</a:t>
            </a:fld>
            <a:endParaRPr lang="en-US"/>
          </a:p>
        </p:txBody>
      </p:sp>
    </p:spTree>
    <p:extLst>
      <p:ext uri="{BB962C8B-B14F-4D97-AF65-F5344CB8AC3E}">
        <p14:creationId xmlns:p14="http://schemas.microsoft.com/office/powerpoint/2010/main" val="311153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261884" y="6354442"/>
            <a:ext cx="4114800" cy="365125"/>
          </a:xfrm>
        </p:spPr>
        <p:txBody>
          <a:bodyPr/>
          <a:lstStyle/>
          <a:p>
            <a:r>
              <a:rPr lang="en-US"/>
              <a:t>Prepared by Public Consulting Group</a:t>
            </a:r>
          </a:p>
        </p:txBody>
      </p:sp>
      <p:sp>
        <p:nvSpPr>
          <p:cNvPr id="6" name="Slide Number Placeholder 5"/>
          <p:cNvSpPr>
            <a:spLocks noGrp="1"/>
          </p:cNvSpPr>
          <p:nvPr>
            <p:ph type="sldNum" sz="quarter" idx="12"/>
          </p:nvPr>
        </p:nvSpPr>
        <p:spPr>
          <a:xfrm>
            <a:off x="9152860" y="6354441"/>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22889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3341" y="449268"/>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917373" y="987431"/>
            <a:ext cx="6711285"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563341" y="2049468"/>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158215" y="6301278"/>
            <a:ext cx="4114800" cy="365125"/>
          </a:xfrm>
        </p:spPr>
        <p:txBody>
          <a:bodyPr/>
          <a:lstStyle/>
          <a:p>
            <a:r>
              <a:rPr lang="en-US"/>
              <a:t>Prepared by Public Consulting Group</a:t>
            </a:r>
          </a:p>
        </p:txBody>
      </p:sp>
      <p:sp>
        <p:nvSpPr>
          <p:cNvPr id="7" name="Slide Number Placeholder 6"/>
          <p:cNvSpPr>
            <a:spLocks noGrp="1"/>
          </p:cNvSpPr>
          <p:nvPr>
            <p:ph type="sldNum" sz="quarter" idx="12"/>
          </p:nvPr>
        </p:nvSpPr>
        <p:spPr>
          <a:xfrm>
            <a:off x="8885458" y="6301279"/>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84806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Prepared by Public Consulting Group</a:t>
            </a:r>
          </a:p>
        </p:txBody>
      </p:sp>
      <p:sp>
        <p:nvSpPr>
          <p:cNvPr id="6" name="Slide Number Placeholder 5"/>
          <p:cNvSpPr>
            <a:spLocks noGrp="1"/>
          </p:cNvSpPr>
          <p:nvPr>
            <p:ph type="sldNum" sz="quarter" idx="12"/>
          </p:nvPr>
        </p:nvSpPr>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289841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Prepared by Public Consulting Group</a:t>
            </a:r>
          </a:p>
        </p:txBody>
      </p:sp>
      <p:sp>
        <p:nvSpPr>
          <p:cNvPr id="6" name="Slide Number Placeholder 5"/>
          <p:cNvSpPr>
            <a:spLocks noGrp="1"/>
          </p:cNvSpPr>
          <p:nvPr>
            <p:ph type="sldNum" sz="quarter" idx="12"/>
          </p:nvPr>
        </p:nvSpPr>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847844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7836" y="136519"/>
            <a:ext cx="11421139" cy="1325563"/>
          </a:xfrm>
        </p:spPr>
        <p:txBody>
          <a:bodyPr>
            <a:normAutofit/>
          </a:bodyPr>
          <a:lstStyle>
            <a:lvl1pPr>
              <a:defRPr sz="3600">
                <a:solidFill>
                  <a:srgbClr val="0283C6"/>
                </a:solidFill>
              </a:defRPr>
            </a:lvl1pPr>
          </a:lstStyle>
          <a:p>
            <a:r>
              <a:rPr lang="en-US"/>
              <a:t>Click to edit Master title style</a:t>
            </a:r>
          </a:p>
        </p:txBody>
      </p:sp>
      <p:sp>
        <p:nvSpPr>
          <p:cNvPr id="3" name="Content Placeholder 2"/>
          <p:cNvSpPr>
            <a:spLocks noGrp="1"/>
          </p:cNvSpPr>
          <p:nvPr>
            <p:ph idx="1"/>
          </p:nvPr>
        </p:nvSpPr>
        <p:spPr>
          <a:xfrm>
            <a:off x="327837" y="1644871"/>
            <a:ext cx="114211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4"/>
            <a:ext cx="4114800" cy="365125"/>
          </a:xfrm>
        </p:spPr>
        <p:txBody>
          <a:bodyPr/>
          <a:lstStyle>
            <a:lvl1pPr>
              <a:defRPr i="1"/>
            </a:lvl1pPr>
          </a:lstStyle>
          <a:p>
            <a:r>
              <a:rPr lang="en-US"/>
              <a:t>Prepared by Public Consulting Group</a:t>
            </a:r>
          </a:p>
        </p:txBody>
      </p:sp>
      <p:sp>
        <p:nvSpPr>
          <p:cNvPr id="6" name="Slide Number Placeholder 5"/>
          <p:cNvSpPr>
            <a:spLocks noGrp="1"/>
          </p:cNvSpPr>
          <p:nvPr>
            <p:ph type="sldNum" sz="quarter" idx="12"/>
          </p:nvPr>
        </p:nvSpPr>
        <p:spPr>
          <a:xfrm>
            <a:off x="9005775" y="6356355"/>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763416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356AD5F-419B-4BFE-A06B-A3B1833C99C1}"/>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8B89BE29-628D-4B04-B3D5-911B368C0B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51"/>
          <a:stretch/>
        </p:blipFill>
        <p:spPr>
          <a:xfrm>
            <a:off x="1" y="-5009"/>
            <a:ext cx="12192000" cy="5629008"/>
          </a:xfrm>
          <a:prstGeom prst="rect">
            <a:avLst/>
          </a:prstGeom>
        </p:spPr>
      </p:pic>
      <p:sp>
        <p:nvSpPr>
          <p:cNvPr id="2" name="Title 1"/>
          <p:cNvSpPr>
            <a:spLocks noGrp="1"/>
          </p:cNvSpPr>
          <p:nvPr>
            <p:ph type="ctrTitle"/>
          </p:nvPr>
        </p:nvSpPr>
        <p:spPr>
          <a:xfrm>
            <a:off x="2408420" y="451110"/>
            <a:ext cx="8259580" cy="2503430"/>
          </a:xfrm>
        </p:spPr>
        <p:txBody>
          <a:bodyPr anchor="b">
            <a:normAutofit/>
          </a:bodyPr>
          <a:lstStyle>
            <a:lvl1pPr algn="l">
              <a:defRPr sz="3600">
                <a:solidFill>
                  <a:schemeClr val="accent3"/>
                </a:solidFill>
              </a:defRPr>
            </a:lvl1pPr>
          </a:lstStyle>
          <a:p>
            <a:r>
              <a:rPr lang="en-US"/>
              <a:t>Click to edit Master title style</a:t>
            </a:r>
          </a:p>
        </p:txBody>
      </p:sp>
      <p:sp>
        <p:nvSpPr>
          <p:cNvPr id="3" name="Subtitle 2"/>
          <p:cNvSpPr>
            <a:spLocks noGrp="1"/>
          </p:cNvSpPr>
          <p:nvPr>
            <p:ph type="subTitle" idx="1"/>
          </p:nvPr>
        </p:nvSpPr>
        <p:spPr>
          <a:xfrm>
            <a:off x="2408420" y="3042256"/>
            <a:ext cx="8259580" cy="1499438"/>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66A7041-0962-4FF8-A6AE-6178673931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2408628" y="4706712"/>
            <a:ext cx="8259372" cy="382054"/>
          </a:xfrm>
        </p:spPr>
        <p:txBody>
          <a:bodyPr/>
          <a:lstStyle>
            <a:lvl1pPr>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11509" y="-2283760"/>
            <a:ext cx="5435076" cy="6677116"/>
            <a:chOff x="-224263" y="-265649"/>
            <a:chExt cx="5435076" cy="6677116"/>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B685A2-D9FE-4B5C-9007-B49E44D3EFE4}"/>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E5DD984-A9B7-4BA2-BD4E-CA014551384A}"/>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18B66020-0DAD-4A64-BD0B-F8D4A76945A2}"/>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1D05C7E-2664-48A8-A683-3DB37E027E0D}"/>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53E8E372-1142-4FB2-9DCF-590E00FBDECB}"/>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ABB51F1-C9D7-45A5-A07E-6ABECE3BD4F8}"/>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11063A2-9055-433D-B8DF-6411E6C5BBE0}"/>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B4CB5F01-3806-4217-A892-7488920970EE}"/>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A7A9DBC-B8DC-45E9-9AC8-B7D1DBC298BD}"/>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174529-3C78-4B49-AEB4-A9901C12A8F6}"/>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C7364F28-F3D7-40B3-B2DB-4D08F25F8248}"/>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0F86C98-71D4-4953-97F0-133A306DA6B9}"/>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D28EAB82-2A09-45BA-966D-B94A654AC669}"/>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F3C8EAE-CFCF-4599-A5ED-E6AD50072FD3}"/>
              </a:ext>
            </a:extLst>
          </p:cNvPr>
          <p:cNvPicPr>
            <a:picLocks noChangeAspect="1"/>
          </p:cNvPicPr>
          <p:nvPr userDrawn="1"/>
        </p:nvPicPr>
        <p:blipFill>
          <a:blip r:embed="rId4"/>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37795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Plai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A3009-11F4-445C-BC26-EB03A9874997}"/>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CD82D2-49E3-4B2A-A3D7-A26FD38E32B3}"/>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408420" y="479425"/>
            <a:ext cx="8259580" cy="2387600"/>
          </a:xfr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2408420" y="2959100"/>
            <a:ext cx="8259580" cy="1655762"/>
          </a:xfrm>
        </p:spPr>
        <p:txBody>
          <a:bodyPr>
            <a:normAutofit/>
          </a:bodyPr>
          <a:lstStyle>
            <a:lvl1pPr marL="0" indent="0" algn="l">
              <a:lnSpc>
                <a:spcPct val="100000"/>
              </a:lnSpc>
              <a:spcBef>
                <a:spcPts val="6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4">
            <a:extLst>
              <a:ext uri="{FF2B5EF4-FFF2-40B4-BE49-F238E27FC236}">
                <a16:creationId xmlns:a16="http://schemas.microsoft.com/office/drawing/2014/main" id="{99D5F235-7CC5-46C5-A724-7B2919B96836}"/>
              </a:ext>
            </a:extLst>
          </p:cNvPr>
          <p:cNvSpPr>
            <a:spLocks noGrp="1"/>
          </p:cNvSpPr>
          <p:nvPr>
            <p:ph type="body" sz="quarter" idx="10"/>
          </p:nvPr>
        </p:nvSpPr>
        <p:spPr>
          <a:xfrm>
            <a:off x="2408628" y="4802721"/>
            <a:ext cx="8259372" cy="745672"/>
          </a:xfrm>
        </p:spPr>
        <p:txBody>
          <a:bodyPr/>
          <a:lstStyle>
            <a:lvl1pPr>
              <a:lnSpc>
                <a:spcPct val="100000"/>
              </a:lnSpc>
              <a:spcBef>
                <a:spcPts val="600"/>
              </a:spcBef>
              <a:defRPr i="1">
                <a:solidFill>
                  <a:schemeClr val="tx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31533AE-F199-4EE6-AFD2-3F09A424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pic>
        <p:nvPicPr>
          <p:cNvPr id="11" name="Picture 10">
            <a:extLst>
              <a:ext uri="{FF2B5EF4-FFF2-40B4-BE49-F238E27FC236}">
                <a16:creationId xmlns:a16="http://schemas.microsoft.com/office/drawing/2014/main" id="{680CCB15-A071-4650-9704-8A40A50F8F3D}"/>
              </a:ext>
            </a:extLst>
          </p:cNvPr>
          <p:cNvPicPr>
            <a:picLocks noChangeAspect="1"/>
          </p:cNvPicPr>
          <p:nvPr userDrawn="1"/>
        </p:nvPicPr>
        <p:blipFill>
          <a:blip r:embed="rId3"/>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4232483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Large Image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4531024" cy="1147313"/>
          </a:xfrm>
        </p:spPr>
        <p:txBody>
          <a:bodyPr anchor="ctr">
            <a:normAutofit/>
          </a:bodyPr>
          <a:lstStyle>
            <a:lvl1pPr>
              <a:defRPr lang="en-US" dirty="0"/>
            </a:lvl1pPr>
          </a:lstStyle>
          <a:p>
            <a:r>
              <a:rPr lang="en-US"/>
              <a:t>Text here</a:t>
            </a:r>
          </a:p>
        </p:txBody>
      </p:sp>
      <p:sp>
        <p:nvSpPr>
          <p:cNvPr id="4" name="Text Placeholder 3"/>
          <p:cNvSpPr>
            <a:spLocks noGrp="1"/>
          </p:cNvSpPr>
          <p:nvPr>
            <p:ph type="body" sz="half" idx="2"/>
          </p:nvPr>
        </p:nvSpPr>
        <p:spPr>
          <a:xfrm>
            <a:off x="457200" y="1604512"/>
            <a:ext cx="4416724" cy="4264475"/>
          </a:xfrm>
        </p:spPr>
        <p:txBody>
          <a:bodyPr>
            <a:normAutofit/>
          </a:bodyPr>
          <a:lstStyle>
            <a:lvl1pPr marL="0" indent="0">
              <a:lnSpc>
                <a:spcPct val="100000"/>
              </a:lnSpc>
              <a:spcBef>
                <a:spcPts val="600"/>
              </a:spcBef>
              <a:buFont typeface="Arial" panose="020B0604020202020204" pitchFamily="34" charse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3" name="Picture Placeholder 2"/>
          <p:cNvSpPr>
            <a:spLocks noGrp="1" noChangeAspect="1"/>
          </p:cNvSpPr>
          <p:nvPr>
            <p:ph type="pic" idx="1"/>
          </p:nvPr>
        </p:nvSpPr>
        <p:spPr>
          <a:xfrm>
            <a:off x="5183188"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Box 12">
            <a:extLst>
              <a:ext uri="{FF2B5EF4-FFF2-40B4-BE49-F238E27FC236}">
                <a16:creationId xmlns:a16="http://schemas.microsoft.com/office/drawing/2014/main" id="{0B376039-793F-465F-912D-18BD4C48AB31}"/>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637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Large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9975" y="457200"/>
            <a:ext cx="4372334" cy="1143000"/>
          </a:xfrm>
        </p:spPr>
        <p:txBody>
          <a:bodyPr anchor="ctr">
            <a:normAutofit/>
          </a:bodyPr>
          <a:lstStyle>
            <a:lvl1pPr>
              <a:defRPr lang="en-US" dirty="0"/>
            </a:lvl1pPr>
          </a:lstStyle>
          <a:p>
            <a:r>
              <a:rPr lang="en-US"/>
              <a:t>Text here</a:t>
            </a:r>
          </a:p>
        </p:txBody>
      </p:sp>
      <p:sp>
        <p:nvSpPr>
          <p:cNvPr id="4" name="Text Placeholder 3"/>
          <p:cNvSpPr>
            <a:spLocks noGrp="1"/>
          </p:cNvSpPr>
          <p:nvPr>
            <p:ph type="body" sz="half" idx="2"/>
          </p:nvPr>
        </p:nvSpPr>
        <p:spPr>
          <a:xfrm>
            <a:off x="7419974" y="1600200"/>
            <a:ext cx="4372334" cy="4268787"/>
          </a:xfrm>
        </p:spPr>
        <p:txBody>
          <a:bodyPr>
            <a:normAutofit/>
          </a:bodyPr>
          <a:lstStyle>
            <a:lvl1pPr marL="0" indent="0">
              <a:lnSpc>
                <a:spcPct val="100000"/>
              </a:lnSpc>
              <a:spcBef>
                <a:spcPts val="600"/>
              </a:spcBef>
              <a:buFont typeface="Arial" panose="020B0604020202020204" pitchFamily="34" charse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6096001" y="166426"/>
            <a:ext cx="5696308" cy="365125"/>
          </a:xfrm>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3" name="Picture Placeholder 2"/>
          <p:cNvSpPr>
            <a:spLocks noGrp="1" noChangeAspect="1"/>
          </p:cNvSpPr>
          <p:nvPr>
            <p:ph type="pic" idx="1"/>
          </p:nvPr>
        </p:nvSpPr>
        <p:spPr>
          <a:xfrm>
            <a:off x="497847"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Box 12">
            <a:extLst>
              <a:ext uri="{FF2B5EF4-FFF2-40B4-BE49-F238E27FC236}">
                <a16:creationId xmlns:a16="http://schemas.microsoft.com/office/drawing/2014/main" id="{0B376039-793F-465F-912D-18BD4C48AB31}"/>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949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1" y="365125"/>
            <a:ext cx="11449408" cy="1235075"/>
          </a:xfrm>
        </p:spPr>
        <p:txBody>
          <a:bodyPr/>
          <a:lstStyle>
            <a:lvl1pPr>
              <a:defRPr b="1">
                <a:latin typeface="+mn-lt"/>
              </a:defRPr>
            </a:lvl1pPr>
          </a:lstStyle>
          <a:p>
            <a:r>
              <a:rPr lang="en-US"/>
              <a:t>Click to edit Master title style</a:t>
            </a:r>
          </a:p>
        </p:txBody>
      </p:sp>
      <p:sp>
        <p:nvSpPr>
          <p:cNvPr id="3" name="Content Placeholder 2"/>
          <p:cNvSpPr>
            <a:spLocks noGrp="1"/>
          </p:cNvSpPr>
          <p:nvPr>
            <p:ph idx="1"/>
          </p:nvPr>
        </p:nvSpPr>
        <p:spPr>
          <a:xfrm>
            <a:off x="457199" y="1600200"/>
            <a:ext cx="11335109"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3412727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5486400"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2" y="1600200"/>
            <a:ext cx="5543904"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78241" y="6393628"/>
            <a:ext cx="381625" cy="365125"/>
          </a:xfrm>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41159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2241" y="1688479"/>
            <a:ext cx="11257368"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502241" y="4568204"/>
            <a:ext cx="11257368"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Prepared by Public Consulting Group</a:t>
            </a:r>
          </a:p>
        </p:txBody>
      </p:sp>
      <p:sp>
        <p:nvSpPr>
          <p:cNvPr id="6" name="Slide Number Placeholder 5"/>
          <p:cNvSpPr>
            <a:spLocks noGrp="1"/>
          </p:cNvSpPr>
          <p:nvPr>
            <p:ph type="sldNum" sz="quarter" idx="12"/>
          </p:nvPr>
        </p:nvSpPr>
        <p:spPr>
          <a:xfrm>
            <a:off x="9016409" y="6356355"/>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4095722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7332453" cy="4563649"/>
          </a:xfrm>
        </p:spPr>
        <p:txBody>
          <a:bodyPr>
            <a:normAutofit/>
          </a:bodyPr>
          <a:lstStyle>
            <a:lvl1pPr marL="0" indent="0">
              <a:lnSpc>
                <a:spcPct val="100000"/>
              </a:lnSpc>
              <a:spcBef>
                <a:spcPts val="600"/>
              </a:spcBef>
              <a:buFont typeface="Arial" panose="020B0604020202020204" pitchFamily="34" charset="0"/>
              <a:buNone/>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78241" y="6393628"/>
            <a:ext cx="381625" cy="365125"/>
          </a:xfrm>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298593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899" y="365125"/>
            <a:ext cx="11449409" cy="1235075"/>
          </a:xfrm>
        </p:spPr>
        <p:txBody>
          <a:bodyPr>
            <a:normAutofit/>
          </a:bodyPr>
          <a:lstStyle>
            <a:lvl1pPr>
              <a:defRPr lang="en-US" sz="3200" b="1" kern="1200" dirty="0" smtClean="0">
                <a:solidFill>
                  <a:schemeClr val="accent1"/>
                </a:solidFill>
                <a:latin typeface="+mn-lt"/>
                <a:ea typeface="+mj-ea"/>
                <a:cs typeface="+mj-cs"/>
              </a:defRPr>
            </a:lvl1pPr>
          </a:lstStyle>
          <a:p>
            <a:r>
              <a:rPr lang="en-US"/>
              <a:t>Click to edit Master title style</a:t>
            </a:r>
          </a:p>
        </p:txBody>
      </p:sp>
      <p:sp>
        <p:nvSpPr>
          <p:cNvPr id="3" name="Text Placeholder 2"/>
          <p:cNvSpPr>
            <a:spLocks noGrp="1"/>
          </p:cNvSpPr>
          <p:nvPr>
            <p:ph type="body" idx="1"/>
          </p:nvPr>
        </p:nvSpPr>
        <p:spPr>
          <a:xfrm>
            <a:off x="457200" y="1681163"/>
            <a:ext cx="5466993"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68747"/>
            <a:ext cx="5466993"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7808" y="1681163"/>
            <a:ext cx="5524501"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7808" y="2268747"/>
            <a:ext cx="5524501"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3740970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1" y="365125"/>
            <a:ext cx="11449408" cy="1235075"/>
          </a:xfrm>
        </p:spPr>
        <p:txBody>
          <a:bodyPr>
            <a:normAutofit/>
          </a:bodyPr>
          <a:lstStyle>
            <a:lvl1pPr>
              <a:defRPr lang="en-US" sz="3200" b="1" kern="1200" dirty="0" smtClean="0">
                <a:solidFill>
                  <a:schemeClr val="accent1"/>
                </a:solidFill>
                <a:latin typeface="+mn-lt"/>
                <a:ea typeface="+mj-ea"/>
                <a:cs typeface="+mj-cs"/>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4126652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8B8427-D1F8-42F2-9E23-CE73C94B84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51"/>
          <a:stretch/>
        </p:blipFill>
        <p:spPr>
          <a:xfrm>
            <a:off x="1" y="-5010"/>
            <a:ext cx="12192000" cy="6863009"/>
          </a:xfrm>
          <a:prstGeom prst="rect">
            <a:avLst/>
          </a:prstGeom>
        </p:spPr>
      </p:pic>
      <p:grpSp>
        <p:nvGrpSpPr>
          <p:cNvPr id="10" name="Group 9">
            <a:extLst>
              <a:ext uri="{FF2B5EF4-FFF2-40B4-BE49-F238E27FC236}">
                <a16:creationId xmlns:a16="http://schemas.microsoft.com/office/drawing/2014/main" id="{ACB9F93C-2774-4713-A3B4-5163E54E9C74}"/>
              </a:ext>
            </a:extLst>
          </p:cNvPr>
          <p:cNvGrpSpPr/>
          <p:nvPr userDrawn="1"/>
        </p:nvGrpSpPr>
        <p:grpSpPr>
          <a:xfrm>
            <a:off x="-2550994" y="-1337560"/>
            <a:ext cx="5435076" cy="6677116"/>
            <a:chOff x="-224263" y="-265649"/>
            <a:chExt cx="5435076" cy="6677116"/>
          </a:xfrm>
        </p:grpSpPr>
        <p:sp>
          <p:nvSpPr>
            <p:cNvPr id="11" name="Rectangle: Rounded Corners 10">
              <a:extLst>
                <a:ext uri="{FF2B5EF4-FFF2-40B4-BE49-F238E27FC236}">
                  <a16:creationId xmlns:a16="http://schemas.microsoft.com/office/drawing/2014/main" id="{851BE0CB-4890-4C1B-9C45-73FDF8D0BB03}"/>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F2E8469-B3E7-4C2B-AFA7-087D7EDFDFFF}"/>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63699E-7096-4718-AD11-71DEA3799CE3}"/>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0306AA3-B550-4D44-9226-C55E2DCD0DB4}"/>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2FCCBD5-33BE-464E-A87E-AAEFF3A5D0C7}"/>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FD4DF64-5001-4647-A690-E450AE59F37D}"/>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474237-DA7B-4DD4-AC8A-3CC3210C620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CADFA5-5A7A-4AC2-9845-6E6B42475C15}"/>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281442B-74EE-4325-AEE6-79A8A1368983}"/>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1C62E5-0DE9-4C97-B5C2-AA86B836D82F}"/>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D66275-4F93-4DEE-8751-9812F66CD89E}"/>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9636F24-C4A0-4053-AA41-201E9CEB4466}"/>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87D063-CAEE-4226-8717-4253B932443C}"/>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7522970-AA76-4EF0-AE9A-2D452D6FC86C}"/>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6" name="Group 25">
            <a:extLst>
              <a:ext uri="{FF2B5EF4-FFF2-40B4-BE49-F238E27FC236}">
                <a16:creationId xmlns:a16="http://schemas.microsoft.com/office/drawing/2014/main" id="{7EB26D0E-4DDB-46AB-BD3A-65388025853B}"/>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B22BE3DC-CB43-4309-8CA5-40531A504B69}"/>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3A55B2-F7C9-45B2-AA06-119D9DF9C5FB}"/>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B7EE598-0E7D-4B8C-8B20-A1887D0A2AD3}"/>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4D7E8BC-2F7A-4BF4-812A-CCAD63C2A864}"/>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3142D20-7CC4-49E6-B46F-A298892B0499}"/>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111E6AA-1CAB-448F-9DFE-7F835C7111F0}"/>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F0C9DC2-CAA6-4815-A31D-E685CACA017A}"/>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7E86CDF-0793-4508-AEF8-3B01B0AD2ABA}"/>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91B18D2-7385-4A0F-B9B8-BC505EA8B4A7}"/>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19EDD43-C1FF-4218-AE40-3DC86F8DC9EA}"/>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24B3B08-86CB-4FC7-9B1E-79E1E892141A}"/>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6266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3598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0043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1607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 Plai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nSpc>
                <a:spcPct val="100000"/>
              </a:lnSpc>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2B797A0B-FAC3-4C91-B7E7-E74554A048D7}"/>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069F835-AB85-46BE-9C91-1FB02C74AFCF}"/>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471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79B0F232-E0C6-4CE5-88D0-15B84342B67E}"/>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205327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8A980837-423F-47C7-8A75-01D853972DD2}"/>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3314881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02" y="249863"/>
            <a:ext cx="11229753" cy="1325563"/>
          </a:xfrm>
        </p:spPr>
        <p:txBody>
          <a:bodyPr/>
          <a:lstStyle/>
          <a:p>
            <a:r>
              <a:rPr lang="en-US"/>
              <a:t>Click to edit Master title style</a:t>
            </a:r>
          </a:p>
        </p:txBody>
      </p:sp>
      <p:sp>
        <p:nvSpPr>
          <p:cNvPr id="3" name="Content Placeholder 2"/>
          <p:cNvSpPr>
            <a:spLocks noGrp="1"/>
          </p:cNvSpPr>
          <p:nvPr>
            <p:ph sz="half" idx="1"/>
          </p:nvPr>
        </p:nvSpPr>
        <p:spPr>
          <a:xfrm>
            <a:off x="425302" y="1754819"/>
            <a:ext cx="536944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97257" y="1754819"/>
            <a:ext cx="5181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Prepared by Public Consulting Group</a:t>
            </a:r>
          </a:p>
        </p:txBody>
      </p:sp>
      <p:sp>
        <p:nvSpPr>
          <p:cNvPr id="7" name="Slide Number Placeholder 6"/>
          <p:cNvSpPr>
            <a:spLocks noGrp="1"/>
          </p:cNvSpPr>
          <p:nvPr>
            <p:ph type="sldNum" sz="quarter" idx="12"/>
          </p:nvPr>
        </p:nvSpPr>
        <p:spPr>
          <a:xfrm>
            <a:off x="8810847" y="6356356"/>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691100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308410C0-392B-46B5-BA4A-BDD03EE48183}"/>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738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2446430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1449408" cy="1409700"/>
          </a:xfrm>
        </p:spPr>
        <p:txBody>
          <a:bodyPr anchor="ctr"/>
          <a:lstStyle>
            <a:lvl1pPr>
              <a:defRPr sz="3200" b="1" i="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5183187" y="1866900"/>
            <a:ext cx="6609121" cy="4305300"/>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66900"/>
            <a:ext cx="4323451" cy="4313856"/>
          </a:xfrm>
        </p:spPr>
        <p:txBody>
          <a:bodyPr/>
          <a:lstStyle>
            <a:lvl1pPr marL="0" indent="0">
              <a:lnSpc>
                <a:spcPct val="100000"/>
              </a:lnSpc>
              <a:spcBef>
                <a:spcPts val="600"/>
              </a:spcBef>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521392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4420499" cy="1409700"/>
          </a:xfrm>
        </p:spPr>
        <p:txBody>
          <a:bodyPr anchor="ctr"/>
          <a:lstStyle>
            <a:lvl1pPr>
              <a:defRPr sz="3200" b="1">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5215631" y="531551"/>
            <a:ext cx="6576678" cy="5329500"/>
          </a:xfrm>
          <a:solidFill>
            <a:schemeClr val="bg1">
              <a:lumMod val="95000"/>
            </a:schemeClr>
          </a:solidFill>
        </p:spPr>
        <p:txBody>
          <a:bodyPr anchor="ctr"/>
          <a:lstStyle>
            <a:lvl1pPr marL="0" indent="0" algn="ctr">
              <a:buNone/>
              <a:defRPr sz="32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1866900"/>
            <a:ext cx="4306199" cy="4002089"/>
          </a:xfrm>
        </p:spPr>
        <p:txBody>
          <a:bodyPr/>
          <a:lstStyle>
            <a:lvl1pPr marL="0" indent="0">
              <a:lnSpc>
                <a:spcPct val="100000"/>
              </a:lnSpc>
              <a:spcBef>
                <a:spcPts val="600"/>
              </a:spcBef>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660044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p:spPr>
        <p:txBody>
          <a:bodyPr anchor="ctr"/>
          <a:lstStyle>
            <a:lvl1pPr>
              <a:defRPr sz="3200" b="1">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457200" y="1866900"/>
            <a:ext cx="4306199" cy="4002087"/>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1105504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343144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p:spPr>
        <p:txBody>
          <a:bodyPr anchor="b"/>
          <a:lstStyle>
            <a:lvl1pPr>
              <a:defRPr sz="3200">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835695" y="1370159"/>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919489" y="2175017"/>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Tree>
    <p:extLst>
      <p:ext uri="{BB962C8B-B14F-4D97-AF65-F5344CB8AC3E}">
        <p14:creationId xmlns:p14="http://schemas.microsoft.com/office/powerpoint/2010/main" val="2150567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5256F-4B16-4DE8-BA64-7D8911B5C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3796" y="2254320"/>
            <a:ext cx="4373988" cy="1301609"/>
          </a:xfrm>
          <a:prstGeom prst="rect">
            <a:avLst/>
          </a:prstGeom>
        </p:spPr>
      </p:pic>
      <p:pic>
        <p:nvPicPr>
          <p:cNvPr id="6" name="Picture 5">
            <a:extLst>
              <a:ext uri="{FF2B5EF4-FFF2-40B4-BE49-F238E27FC236}">
                <a16:creationId xmlns:a16="http://schemas.microsoft.com/office/drawing/2014/main" id="{336A0612-0F36-436E-9240-9FA63EDA29E5}"/>
              </a:ext>
            </a:extLst>
          </p:cNvPr>
          <p:cNvPicPr>
            <a:picLocks noChangeAspect="1"/>
          </p:cNvPicPr>
          <p:nvPr userDrawn="1"/>
        </p:nvPicPr>
        <p:blipFill>
          <a:blip r:embed="rId3"/>
          <a:stretch>
            <a:fillRect/>
          </a:stretch>
        </p:blipFill>
        <p:spPr>
          <a:xfrm>
            <a:off x="4962525" y="4746036"/>
            <a:ext cx="2266950" cy="316108"/>
          </a:xfrm>
          <a:prstGeom prst="rect">
            <a:avLst/>
          </a:prstGeom>
        </p:spPr>
      </p:pic>
      <p:sp>
        <p:nvSpPr>
          <p:cNvPr id="2" name="TextBox 1">
            <a:extLst>
              <a:ext uri="{FF2B5EF4-FFF2-40B4-BE49-F238E27FC236}">
                <a16:creationId xmlns:a16="http://schemas.microsoft.com/office/drawing/2014/main" id="{7C190151-5FE9-4E9E-990F-13985C7A8312}"/>
              </a:ext>
            </a:extLst>
          </p:cNvPr>
          <p:cNvSpPr txBox="1"/>
          <p:nvPr userDrawn="1"/>
        </p:nvSpPr>
        <p:spPr>
          <a:xfrm>
            <a:off x="8153279" y="2444787"/>
            <a:ext cx="438631" cy="169277"/>
          </a:xfrm>
          <a:prstGeom prst="rect">
            <a:avLst/>
          </a:prstGeom>
          <a:noFill/>
        </p:spPr>
        <p:txBody>
          <a:bodyPr wrap="square" rtlCol="0">
            <a:spAutoFit/>
          </a:bodyPr>
          <a:lstStyle/>
          <a:p>
            <a:r>
              <a:rPr lang="en-US" sz="500">
                <a:solidFill>
                  <a:schemeClr val="accent1"/>
                </a:solidFill>
              </a:rPr>
              <a:t>TM</a:t>
            </a:r>
          </a:p>
        </p:txBody>
      </p:sp>
      <p:sp>
        <p:nvSpPr>
          <p:cNvPr id="5" name="Rectangle 4">
            <a:extLst>
              <a:ext uri="{FF2B5EF4-FFF2-40B4-BE49-F238E27FC236}">
                <a16:creationId xmlns:a16="http://schemas.microsoft.com/office/drawing/2014/main" id="{4BBF8EA2-04C4-42FE-9688-9D060F126221}"/>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DA1A91-3F74-4E22-A4C7-B8689AC6EDC4}"/>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64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71959" y="136519"/>
            <a:ext cx="11416006" cy="1325563"/>
          </a:xfrm>
        </p:spPr>
        <p:txBody>
          <a:bodyPr/>
          <a:lstStyle/>
          <a:p>
            <a:r>
              <a:rPr lang="en-US"/>
              <a:t>Click to edit Master title style</a:t>
            </a:r>
          </a:p>
        </p:txBody>
      </p:sp>
      <p:sp>
        <p:nvSpPr>
          <p:cNvPr id="3" name="Text Placeholder 2"/>
          <p:cNvSpPr>
            <a:spLocks noGrp="1"/>
          </p:cNvSpPr>
          <p:nvPr>
            <p:ph type="body" idx="1"/>
          </p:nvPr>
        </p:nvSpPr>
        <p:spPr>
          <a:xfrm>
            <a:off x="371957" y="1585470"/>
            <a:ext cx="5422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71957" y="2409382"/>
            <a:ext cx="5422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3574" y="1585470"/>
            <a:ext cx="537553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7258" y="2409382"/>
            <a:ext cx="537553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Prepared by Public Consulting Group</a:t>
            </a:r>
          </a:p>
        </p:txBody>
      </p:sp>
      <p:sp>
        <p:nvSpPr>
          <p:cNvPr id="9" name="Slide Number Placeholder 8"/>
          <p:cNvSpPr>
            <a:spLocks noGrp="1"/>
          </p:cNvSpPr>
          <p:nvPr>
            <p:ph type="sldNum" sz="quarter" idx="12"/>
          </p:nvPr>
        </p:nvSpPr>
        <p:spPr>
          <a:xfrm>
            <a:off x="9044765" y="6356356"/>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23175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796" y="136519"/>
            <a:ext cx="10515600" cy="1325563"/>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Prepared by Public Consulting Group</a:t>
            </a:r>
          </a:p>
        </p:txBody>
      </p:sp>
      <p:sp>
        <p:nvSpPr>
          <p:cNvPr id="5" name="Slide Number Placeholder 4"/>
          <p:cNvSpPr>
            <a:spLocks noGrp="1"/>
          </p:cNvSpPr>
          <p:nvPr>
            <p:ph type="sldNum" sz="quarter" idx="12"/>
          </p:nvPr>
        </p:nvSpPr>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8914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SmartArt">
    <p:spTree>
      <p:nvGrpSpPr>
        <p:cNvPr id="1" name=""/>
        <p:cNvGrpSpPr/>
        <p:nvPr/>
      </p:nvGrpSpPr>
      <p:grpSpPr>
        <a:xfrm>
          <a:off x="0" y="0"/>
          <a:ext cx="0" cy="0"/>
          <a:chOff x="0" y="0"/>
          <a:chExt cx="0" cy="0"/>
        </a:xfrm>
      </p:grpSpPr>
      <p:sp>
        <p:nvSpPr>
          <p:cNvPr id="2" name="Title 1"/>
          <p:cNvSpPr>
            <a:spLocks noGrp="1"/>
          </p:cNvSpPr>
          <p:nvPr>
            <p:ph type="title"/>
          </p:nvPr>
        </p:nvSpPr>
        <p:spPr>
          <a:xfrm>
            <a:off x="455427" y="157898"/>
            <a:ext cx="11272284" cy="1325563"/>
          </a:xfrm>
        </p:spPr>
        <p:txBody>
          <a:bodyPr/>
          <a:lstStyle/>
          <a:p>
            <a:r>
              <a:rPr lang="en-US"/>
              <a:t>Click to edit Master title style</a:t>
            </a:r>
          </a:p>
        </p:txBody>
      </p:sp>
      <p:sp>
        <p:nvSpPr>
          <p:cNvPr id="4" name="Footer Placeholder 3"/>
          <p:cNvSpPr>
            <a:spLocks noGrp="1"/>
          </p:cNvSpPr>
          <p:nvPr>
            <p:ph type="ftr" sz="quarter" idx="11"/>
          </p:nvPr>
        </p:nvSpPr>
        <p:spPr>
          <a:xfrm>
            <a:off x="4166190" y="6334977"/>
            <a:ext cx="4114800" cy="365125"/>
          </a:xfrm>
        </p:spPr>
        <p:txBody>
          <a:bodyPr/>
          <a:lstStyle/>
          <a:p>
            <a:r>
              <a:rPr lang="en-US"/>
              <a:t>Prepared by Public Consulting Group</a:t>
            </a:r>
          </a:p>
        </p:txBody>
      </p:sp>
      <p:sp>
        <p:nvSpPr>
          <p:cNvPr id="5" name="Slide Number Placeholder 4"/>
          <p:cNvSpPr>
            <a:spLocks noGrp="1"/>
          </p:cNvSpPr>
          <p:nvPr>
            <p:ph type="sldNum" sz="quarter" idx="12"/>
          </p:nvPr>
        </p:nvSpPr>
        <p:spPr>
          <a:xfrm>
            <a:off x="8984511" y="6301279"/>
            <a:ext cx="2743200" cy="365125"/>
          </a:xfrm>
        </p:spPr>
        <p:txBody>
          <a:bodyPr/>
          <a:lstStyle/>
          <a:p>
            <a:fld id="{5A774AA6-F414-4EAB-B971-BC2BDCB0FD3E}" type="slidenum">
              <a:rPr lang="en-US" smtClean="0"/>
              <a:t>‹#›</a:t>
            </a:fld>
            <a:endParaRPr lang="en-US"/>
          </a:p>
        </p:txBody>
      </p:sp>
      <p:sp>
        <p:nvSpPr>
          <p:cNvPr id="6" name="SmartArt Placeholder 5">
            <a:extLst>
              <a:ext uri="{FF2B5EF4-FFF2-40B4-BE49-F238E27FC236}">
                <a16:creationId xmlns:a16="http://schemas.microsoft.com/office/drawing/2014/main" id="{19F1E5B1-7663-4D92-8521-194BDDE1E2A0}"/>
              </a:ext>
            </a:extLst>
          </p:cNvPr>
          <p:cNvSpPr>
            <a:spLocks noGrp="1"/>
          </p:cNvSpPr>
          <p:nvPr>
            <p:ph type="dgm" sz="quarter" idx="13"/>
          </p:nvPr>
        </p:nvSpPr>
        <p:spPr>
          <a:xfrm>
            <a:off x="455426" y="1663096"/>
            <a:ext cx="11272285" cy="4323034"/>
          </a:xfrm>
        </p:spPr>
        <p:txBody>
          <a:bodyPr/>
          <a:lstStyle/>
          <a:p>
            <a:endParaRPr lang="en-US"/>
          </a:p>
        </p:txBody>
      </p:sp>
    </p:spTree>
    <p:extLst>
      <p:ext uri="{BB962C8B-B14F-4D97-AF65-F5344CB8AC3E}">
        <p14:creationId xmlns:p14="http://schemas.microsoft.com/office/powerpoint/2010/main" val="259556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208721" y="6356356"/>
            <a:ext cx="4114800" cy="365125"/>
          </a:xfrm>
        </p:spPr>
        <p:txBody>
          <a:bodyPr/>
          <a:lstStyle/>
          <a:p>
            <a:r>
              <a:rPr lang="en-US"/>
              <a:t>Prepared by Public Consulting Group</a:t>
            </a:r>
          </a:p>
        </p:txBody>
      </p:sp>
      <p:sp>
        <p:nvSpPr>
          <p:cNvPr id="4" name="Slide Number Placeholder 3"/>
          <p:cNvSpPr>
            <a:spLocks noGrp="1"/>
          </p:cNvSpPr>
          <p:nvPr>
            <p:ph type="sldNum" sz="quarter" idx="12"/>
          </p:nvPr>
        </p:nvSpPr>
        <p:spPr>
          <a:xfrm>
            <a:off x="8950842" y="6356356"/>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194953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0179" y="449268"/>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21681" y="992187"/>
            <a:ext cx="686014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0179" y="2049468"/>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136951" y="6356354"/>
            <a:ext cx="4114800" cy="365125"/>
          </a:xfrm>
        </p:spPr>
        <p:txBody>
          <a:bodyPr/>
          <a:lstStyle/>
          <a:p>
            <a:r>
              <a:rPr lang="en-US"/>
              <a:t>Prepared by Public Consulting Group</a:t>
            </a:r>
          </a:p>
        </p:txBody>
      </p:sp>
      <p:sp>
        <p:nvSpPr>
          <p:cNvPr id="7" name="Slide Number Placeholder 6"/>
          <p:cNvSpPr>
            <a:spLocks noGrp="1"/>
          </p:cNvSpPr>
          <p:nvPr>
            <p:ph type="sldNum" sz="quarter" idx="12"/>
          </p:nvPr>
        </p:nvSpPr>
        <p:spPr>
          <a:xfrm>
            <a:off x="8938621" y="6356355"/>
            <a:ext cx="2743200" cy="365125"/>
          </a:xfrm>
        </p:spPr>
        <p:txBody>
          <a:bodyPr/>
          <a:lstStyle/>
          <a:p>
            <a:fld id="{5A774AA6-F414-4EAB-B971-BC2BDCB0FD3E}" type="slidenum">
              <a:rPr lang="en-US" smtClean="0"/>
              <a:t>‹#›</a:t>
            </a:fld>
            <a:endParaRPr lang="en-US"/>
          </a:p>
        </p:txBody>
      </p:sp>
    </p:spTree>
    <p:extLst>
      <p:ext uri="{BB962C8B-B14F-4D97-AF65-F5344CB8AC3E}">
        <p14:creationId xmlns:p14="http://schemas.microsoft.com/office/powerpoint/2010/main" val="323076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2.png"/><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i="1">
                <a:solidFill>
                  <a:schemeClr val="tx1">
                    <a:tint val="75000"/>
                  </a:schemeClr>
                </a:solidFill>
              </a:defRPr>
            </a:lvl1pPr>
          </a:lstStyle>
          <a:p>
            <a:r>
              <a:rPr lang="en-US"/>
              <a:t>Prepared by Public Consulting Group</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74AA6-F414-4EAB-B971-BC2BDCB0FD3E}" type="slidenum">
              <a:rPr lang="en-US" smtClean="0"/>
              <a:t>‹#›</a:t>
            </a:fld>
            <a:endParaRPr lang="en-US"/>
          </a:p>
        </p:txBody>
      </p:sp>
      <p:pic>
        <p:nvPicPr>
          <p:cNvPr id="7" name="Picture 6">
            <a:extLst>
              <a:ext uri="{FF2B5EF4-FFF2-40B4-BE49-F238E27FC236}">
                <a16:creationId xmlns:a16="http://schemas.microsoft.com/office/drawing/2014/main" id="{5B2A9A52-51FD-404E-B666-6ED54667170C}"/>
              </a:ext>
            </a:extLst>
          </p:cNvPr>
          <p:cNvPicPr>
            <a:picLocks noChangeAspect="1"/>
          </p:cNvPicPr>
          <p:nvPr/>
        </p:nvPicPr>
        <p:blipFill>
          <a:blip r:embed="rId14"/>
          <a:stretch>
            <a:fillRect/>
          </a:stretch>
        </p:blipFill>
        <p:spPr>
          <a:xfrm>
            <a:off x="338048" y="6176964"/>
            <a:ext cx="3243353" cy="591363"/>
          </a:xfrm>
          <a:prstGeom prst="rect">
            <a:avLst/>
          </a:prstGeom>
        </p:spPr>
      </p:pic>
      <p:pic>
        <p:nvPicPr>
          <p:cNvPr id="8" name="Picture 7">
            <a:extLst>
              <a:ext uri="{FF2B5EF4-FFF2-40B4-BE49-F238E27FC236}">
                <a16:creationId xmlns:a16="http://schemas.microsoft.com/office/drawing/2014/main" id="{F0D82F7F-AE25-4033-B4E7-40461FB6E2EE}"/>
              </a:ext>
            </a:extLst>
          </p:cNvPr>
          <p:cNvPicPr>
            <a:picLocks noChangeAspect="1"/>
          </p:cNvPicPr>
          <p:nvPr userDrawn="1"/>
        </p:nvPicPr>
        <p:blipFill>
          <a:blip r:embed="rId14"/>
          <a:stretch>
            <a:fillRect/>
          </a:stretch>
        </p:blipFill>
        <p:spPr>
          <a:xfrm>
            <a:off x="338048" y="6176964"/>
            <a:ext cx="3243353" cy="591363"/>
          </a:xfrm>
          <a:prstGeom prst="rect">
            <a:avLst/>
          </a:prstGeom>
        </p:spPr>
      </p:pic>
    </p:spTree>
    <p:extLst>
      <p:ext uri="{BB962C8B-B14F-4D97-AF65-F5344CB8AC3E}">
        <p14:creationId xmlns:p14="http://schemas.microsoft.com/office/powerpoint/2010/main" val="982115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6" r:id="rId7"/>
    <p:sldLayoutId id="2147483691" r:id="rId8"/>
    <p:sldLayoutId id="2147483692" r:id="rId9"/>
    <p:sldLayoutId id="2147483693" r:id="rId10"/>
    <p:sldLayoutId id="2147483694" r:id="rId11"/>
    <p:sldLayoutId id="2147483695" r:id="rId12"/>
  </p:sldLayoutIdLst>
  <p:hf hdr="0" dt="0"/>
  <p:txStyles>
    <p:titleStyle>
      <a:lvl1pPr algn="l" defTabSz="914377" rtl="0" eaLnBrk="1" latinLnBrk="0" hangingPunct="1">
        <a:lnSpc>
          <a:spcPct val="90000"/>
        </a:lnSpc>
        <a:spcBef>
          <a:spcPct val="0"/>
        </a:spcBef>
        <a:buNone/>
        <a:defRPr sz="3600" b="1" kern="1200">
          <a:solidFill>
            <a:srgbClr val="0183C7"/>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8E1172-52F0-43EA-AE8D-E85C5B614688}"/>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2E5597-9E2B-41F9-BE93-CE426A54046D}"/>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2309" y="365125"/>
            <a:ext cx="11430000" cy="1235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199" y="1600200"/>
            <a:ext cx="11335109" cy="4576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1" y="166426"/>
            <a:ext cx="5696308" cy="365125"/>
          </a:xfrm>
          <a:prstGeom prst="rect">
            <a:avLst/>
          </a:prstGeom>
        </p:spPr>
        <p:txBody>
          <a:bodyPr vert="horz" lIns="91440" tIns="45720" rIns="91440" bIns="45720" rtlCol="0" anchor="ctr"/>
          <a:lstStyle>
            <a:lvl1pPr algn="r">
              <a:defRPr lang="en-US" sz="1000" kern="1200" spc="50" dirty="0">
                <a:solidFill>
                  <a:schemeClr val="bg2">
                    <a:lumMod val="75000"/>
                  </a:schemeClr>
                </a:solidFill>
                <a:latin typeface="Arial" panose="020B0604020202020204" pitchFamily="34" charset="0"/>
                <a:ea typeface="+mn-ea"/>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1378241" y="6393628"/>
            <a:ext cx="381625" cy="365125"/>
          </a:xfrm>
          <a:prstGeom prst="rect">
            <a:avLst/>
          </a:prstGeom>
        </p:spPr>
        <p:txBody>
          <a:bodyPr vert="horz" lIns="91440" tIns="45720" rIns="91440" bIns="45720" rtlCol="0" anchor="ctr"/>
          <a:lstStyle>
            <a:lvl1pPr algn="r">
              <a:defRPr lang="en-US" sz="10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
        <p:nvSpPr>
          <p:cNvPr id="7" name="TextBox 6">
            <a:extLst>
              <a:ext uri="{FF2B5EF4-FFF2-40B4-BE49-F238E27FC236}">
                <a16:creationId xmlns:a16="http://schemas.microsoft.com/office/drawing/2014/main" id="{F4652DAF-A6BA-4721-915C-0A184846B842}"/>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3F3BCFD-40FF-4E65-ABE1-3C18AF37411E}"/>
              </a:ext>
            </a:extLst>
          </p:cNvPr>
          <p:cNvCxnSpPr>
            <a:cxnSpLocks/>
          </p:cNvCxnSpPr>
          <p:nvPr userDrawn="1"/>
        </p:nvCxnSpPr>
        <p:spPr>
          <a:xfrm>
            <a:off x="381725" y="6377491"/>
            <a:ext cx="10202114"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0D13EF-4F16-4731-9E99-FA58B10DDFB2}"/>
              </a:ext>
            </a:extLst>
          </p:cNvPr>
          <p:cNvCxnSpPr>
            <a:cxnSpLocks/>
          </p:cNvCxnSpPr>
          <p:nvPr userDrawn="1"/>
        </p:nvCxnSpPr>
        <p:spPr>
          <a:xfrm>
            <a:off x="11378241" y="6377491"/>
            <a:ext cx="381626"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FDA4A795-A99D-453D-8579-B45AD3C0F02E}"/>
              </a:ext>
            </a:extLst>
          </p:cNvPr>
          <p:cNvPicPr>
            <a:picLocks noChangeAspect="1"/>
          </p:cNvPicPr>
          <p:nvPr userDrawn="1"/>
        </p:nvPicPr>
        <p:blipFill>
          <a:blip r:embed="rId26">
            <a:alphaModFix/>
          </a:blip>
          <a:stretch>
            <a:fillRect/>
          </a:stretch>
        </p:blipFill>
        <p:spPr>
          <a:xfrm>
            <a:off x="10668000" y="6064454"/>
            <a:ext cx="626074" cy="626074"/>
          </a:xfrm>
          <a:prstGeom prst="roundRect">
            <a:avLst>
              <a:gd name="adj" fmla="val 18939"/>
            </a:avLst>
          </a:prstGeom>
          <a:solidFill>
            <a:srgbClr val="FFFFFF">
              <a:shade val="85000"/>
            </a:srgbClr>
          </a:solidFill>
          <a:ln>
            <a:noFill/>
          </a:ln>
          <a:effectLst/>
        </p:spPr>
      </p:pic>
    </p:spTree>
    <p:extLst>
      <p:ext uri="{BB962C8B-B14F-4D97-AF65-F5344CB8AC3E}">
        <p14:creationId xmlns:p14="http://schemas.microsoft.com/office/powerpoint/2010/main" val="16793703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hd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mailto:CCE@ubhc.rutgers.edu"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hyperlink" Target="mailto:QIP-NJ@pcgus.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hyperlink" Target="mailto:qip-nj@pcgus.com" TargetMode="External"/><Relationship Id="rId5" Type="http://schemas.openxmlformats.org/officeDocument/2006/relationships/image" Target="../media/image5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9.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Data" Target="../diagrams/data1.xml"/><Relationship Id="rId5" Type="http://schemas.openxmlformats.org/officeDocument/2006/relationships/image" Target="../media/image24.png"/><Relationship Id="rId10" Type="http://schemas.microsoft.com/office/2007/relationships/diagramDrawing" Target="../diagrams/drawing1.xml"/><Relationship Id="rId4" Type="http://schemas.openxmlformats.org/officeDocument/2006/relationships/image" Target="../media/image23.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r="-20000"/>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844460"/>
            <a:ext cx="271208" cy="1563488"/>
            <a:chOff x="0" y="0"/>
            <a:chExt cx="331990" cy="1913890"/>
          </a:xfrm>
        </p:grpSpPr>
        <p:sp>
          <p:nvSpPr>
            <p:cNvPr id="4" name="Freeform 4"/>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5960396" y="-5960396"/>
            <a:ext cx="271208" cy="12192000"/>
            <a:chOff x="0" y="0"/>
            <a:chExt cx="331990" cy="14924418"/>
          </a:xfrm>
        </p:grpSpPr>
        <p:sp>
          <p:nvSpPr>
            <p:cNvPr id="6" name="Freeform 6"/>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a:off x="4985098" y="4247870"/>
            <a:ext cx="6521102" cy="0"/>
          </a:xfrm>
          <a:prstGeom prst="line">
            <a:avLst/>
          </a:prstGeom>
          <a:ln w="38100" cap="flat">
            <a:solidFill>
              <a:srgbClr val="599618"/>
            </a:solidFill>
            <a:prstDash val="solid"/>
            <a:headEnd type="none" w="sm" len="sm"/>
            <a:tailEnd type="none" w="sm"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11890142" y="4709117"/>
            <a:ext cx="301858" cy="1463083"/>
            <a:chOff x="0" y="0"/>
            <a:chExt cx="293277" cy="1421492"/>
          </a:xfrm>
        </p:grpSpPr>
        <p:sp>
          <p:nvSpPr>
            <p:cNvPr id="9" name="Freeform 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399692" y="5592239"/>
            <a:ext cx="2892609" cy="972639"/>
          </a:xfrm>
          <a:custGeom>
            <a:avLst/>
            <a:gdLst/>
            <a:ahLst/>
            <a:cxnLst/>
            <a:rect l="l" t="t" r="r" b="b"/>
            <a:pathLst>
              <a:path w="4338913" h="1458959">
                <a:moveTo>
                  <a:pt x="0" y="0"/>
                </a:moveTo>
                <a:lnTo>
                  <a:pt x="4338913" y="0"/>
                </a:lnTo>
                <a:lnTo>
                  <a:pt x="4338913" y="1458960"/>
                </a:lnTo>
                <a:lnTo>
                  <a:pt x="0" y="1458960"/>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685800" y="755876"/>
            <a:ext cx="10820400" cy="24237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ts val="6334"/>
              </a:lnSpc>
              <a:spcBef>
                <a:spcPts val="0"/>
              </a:spcBef>
              <a:spcAft>
                <a:spcPts val="0"/>
              </a:spcAft>
              <a:buClrTx/>
              <a:buSzTx/>
              <a:buFontTx/>
              <a:buNone/>
              <a:tabLst/>
              <a:defRPr/>
            </a:pPr>
            <a:r>
              <a:rPr kumimoji="0" lang="en-US" sz="6334" b="0" i="0" u="none" strike="noStrike" kern="1200" cap="none" spc="0" normalizeH="0" baseline="0" noProof="0">
                <a:ln>
                  <a:noFill/>
                </a:ln>
                <a:solidFill>
                  <a:srgbClr val="163753"/>
                </a:solidFill>
                <a:effectLst/>
                <a:uLnTx/>
                <a:uFillTx/>
                <a:latin typeface="Arial Bold"/>
                <a:ea typeface="+mn-ea"/>
                <a:cs typeface="+mn-cs"/>
              </a:rPr>
              <a:t>Social </a:t>
            </a:r>
            <a:r>
              <a:rPr lang="en-US" sz="6334">
                <a:solidFill>
                  <a:srgbClr val="163753"/>
                </a:solidFill>
                <a:latin typeface="Arial Bold"/>
              </a:rPr>
              <a:t>Determinations of Health Collaborative Kick-Off Call</a:t>
            </a:r>
            <a:endParaRPr kumimoji="0" lang="en-US" sz="6334" b="0" i="0" u="none" strike="noStrike" kern="1200" cap="none" spc="0" normalizeH="0" baseline="0" noProof="0">
              <a:ln>
                <a:noFill/>
              </a:ln>
              <a:solidFill>
                <a:srgbClr val="163753"/>
              </a:solidFill>
              <a:effectLst/>
              <a:uLnTx/>
              <a:uFillTx/>
              <a:latin typeface="Arial Bold"/>
              <a:ea typeface="+mn-ea"/>
              <a:cs typeface="+mn-cs"/>
            </a:endParaRPr>
          </a:p>
        </p:txBody>
      </p:sp>
      <p:sp>
        <p:nvSpPr>
          <p:cNvPr id="12" name="TextBox 12"/>
          <p:cNvSpPr txBox="1"/>
          <p:nvPr/>
        </p:nvSpPr>
        <p:spPr>
          <a:xfrm>
            <a:off x="3516437" y="4664668"/>
            <a:ext cx="7989763" cy="12618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ts val="2400"/>
              </a:lnSpc>
              <a:spcBef>
                <a:spcPts val="0"/>
              </a:spcBef>
              <a:spcAft>
                <a:spcPts val="0"/>
              </a:spcAft>
              <a:buClrTx/>
              <a:buSzTx/>
              <a:buFontTx/>
              <a:buNone/>
              <a:tabLst/>
              <a:defRPr/>
            </a:pPr>
            <a:r>
              <a:rPr lang="en-US" sz="2000">
                <a:solidFill>
                  <a:srgbClr val="153753"/>
                </a:solidFill>
                <a:latin typeface="Arial" panose="020B0604020202020204" pitchFamily="34" charset="0"/>
                <a:cs typeface="Arial" panose="020B0604020202020204" pitchFamily="34" charset="0"/>
                <a:sym typeface="Arial Black" pitchFamily="34" charset="0"/>
              </a:rPr>
              <a:t>Presented by the NJ Department of Health (DOH) in partnership with Public Consulting Group (PCG)</a:t>
            </a:r>
            <a:endParaRPr kumimoji="0" lang="en-US" sz="2000" b="0" i="0" u="none" strike="noStrike" kern="1200" cap="none" spc="50" normalizeH="0" baseline="0" noProof="0">
              <a:ln>
                <a:noFill/>
              </a:ln>
              <a:solidFill>
                <a:srgbClr val="000000"/>
              </a:solidFill>
              <a:effectLst/>
              <a:uLnTx/>
              <a:uFillTx/>
              <a:latin typeface="Arial"/>
              <a:ea typeface="+mn-ea"/>
              <a:cs typeface="+mn-cs"/>
            </a:endParaRPr>
          </a:p>
          <a:p>
            <a:pPr lvl="1" algn="r"/>
            <a:endParaRPr lang="en-US" sz="1400">
              <a:solidFill>
                <a:srgbClr val="153753"/>
              </a:solidFill>
              <a:latin typeface="Arial" panose="020B0604020202020204" pitchFamily="34" charset="0"/>
              <a:cs typeface="Arial" panose="020B0604020202020204" pitchFamily="34" charset="0"/>
              <a:sym typeface="Arial Black" pitchFamily="34" charset="0"/>
            </a:endParaRPr>
          </a:p>
          <a:p>
            <a:pPr lvl="1" algn="r"/>
            <a:r>
              <a:rPr lang="en-US" sz="1400">
                <a:solidFill>
                  <a:srgbClr val="153753"/>
                </a:solidFill>
                <a:latin typeface="Arial" panose="020B0604020202020204" pitchFamily="34" charset="0"/>
                <a:cs typeface="Arial" panose="020B0604020202020204" pitchFamily="34" charset="0"/>
                <a:sym typeface="Arial Black" pitchFamily="34" charset="0"/>
              </a:rPr>
              <a:t>June 26</a:t>
            </a:r>
            <a:r>
              <a:rPr lang="en-US" sz="1400" baseline="30000">
                <a:solidFill>
                  <a:srgbClr val="153753"/>
                </a:solidFill>
                <a:latin typeface="Arial" panose="020B0604020202020204" pitchFamily="34" charset="0"/>
                <a:cs typeface="Arial" panose="020B0604020202020204" pitchFamily="34" charset="0"/>
                <a:sym typeface="Arial Black" pitchFamily="34" charset="0"/>
              </a:rPr>
              <a:t>th</a:t>
            </a:r>
            <a:r>
              <a:rPr lang="en-US" sz="1400">
                <a:solidFill>
                  <a:srgbClr val="153753"/>
                </a:solidFill>
                <a:latin typeface="Arial" panose="020B0604020202020204" pitchFamily="34" charset="0"/>
                <a:cs typeface="Arial" panose="020B0604020202020204" pitchFamily="34" charset="0"/>
                <a:sym typeface="Arial Black" pitchFamily="34" charset="0"/>
              </a:rPr>
              <a:t>, 2024</a:t>
            </a:r>
          </a:p>
          <a:p>
            <a:pPr algn="r"/>
            <a:r>
              <a:rPr lang="en-US" sz="1400">
                <a:solidFill>
                  <a:srgbClr val="153753"/>
                </a:solidFill>
                <a:latin typeface="Arial" panose="020B0604020202020204" pitchFamily="34" charset="0"/>
                <a:cs typeface="Arial" panose="020B0604020202020204" pitchFamily="34" charset="0"/>
                <a:sym typeface="Arial Black" pitchFamily="34" charset="0"/>
              </a:rPr>
              <a:t>12:00 PM - 1:00 PM ET</a:t>
            </a:r>
          </a:p>
        </p:txBody>
      </p:sp>
      <p:sp>
        <p:nvSpPr>
          <p:cNvPr id="15" name="TextBox 13"/>
          <p:cNvSpPr txBox="1"/>
          <p:nvPr/>
        </p:nvSpPr>
        <p:spPr>
          <a:xfrm>
            <a:off x="685800" y="3281460"/>
            <a:ext cx="10820400" cy="3462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2666"/>
              </a:lnSpc>
            </a:pPr>
            <a:r>
              <a:rPr lang="en-US" sz="2666">
                <a:solidFill>
                  <a:srgbClr val="163753"/>
                </a:solidFill>
                <a:latin typeface="Arial"/>
              </a:rPr>
              <a:t>Increasing Connections to Services</a:t>
            </a:r>
          </a:p>
        </p:txBody>
      </p:sp>
      <p:pic>
        <p:nvPicPr>
          <p:cNvPr id="16" name="Picture 15">
            <a:extLst>
              <a:ext uri="{FF2B5EF4-FFF2-40B4-BE49-F238E27FC236}">
                <a16:creationId xmlns:a16="http://schemas.microsoft.com/office/drawing/2014/main" id="{B7FC76ED-43B7-D983-2D66-7CE5B3F1999E}"/>
              </a:ext>
            </a:extLst>
          </p:cNvPr>
          <p:cNvPicPr>
            <a:picLocks noChangeAspect="1"/>
          </p:cNvPicPr>
          <p:nvPr/>
        </p:nvPicPr>
        <p:blipFill rotWithShape="1">
          <a:blip r:embed="rId5"/>
          <a:srcRect r="4535" b="5758"/>
          <a:stretch/>
        </p:blipFill>
        <p:spPr>
          <a:xfrm>
            <a:off x="3625621" y="5572803"/>
            <a:ext cx="2111830" cy="1038833"/>
          </a:xfrm>
          <a:prstGeom prst="rect">
            <a:avLst/>
          </a:prstGeom>
        </p:spPr>
      </p:pic>
    </p:spTree>
    <p:extLst>
      <p:ext uri="{BB962C8B-B14F-4D97-AF65-F5344CB8AC3E}">
        <p14:creationId xmlns:p14="http://schemas.microsoft.com/office/powerpoint/2010/main" val="1449390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5454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Bold"/>
                <a:ea typeface="+mn-ea"/>
                <a:cs typeface="+mn-cs"/>
              </a:rPr>
              <a:t>The Need to Address SDOH in QIP-NJ and Beyond</a:t>
            </a:r>
          </a:p>
        </p:txBody>
      </p:sp>
      <p:sp>
        <p:nvSpPr>
          <p:cNvPr id="3" name="TextBox 3"/>
          <p:cNvSpPr txBox="1"/>
          <p:nvPr/>
        </p:nvSpPr>
        <p:spPr>
          <a:xfrm>
            <a:off x="1023080" y="2332760"/>
            <a:ext cx="3603511" cy="34111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867"/>
              </a:lnSpc>
              <a:spcBef>
                <a:spcPts val="0"/>
              </a:spcBef>
              <a:spcAft>
                <a:spcPts val="0"/>
              </a:spcAft>
              <a:buClrTx/>
              <a:buSzTx/>
              <a:buFontTx/>
              <a:buNone/>
              <a:tabLst/>
              <a:defRPr/>
            </a:pPr>
            <a:r>
              <a:rPr kumimoji="0" lang="en-US" sz="1800" b="0" i="0" u="none" strike="noStrike" kern="1200" cap="none" spc="0" normalizeH="0" baseline="0" noProof="0">
                <a:ln>
                  <a:noFill/>
                </a:ln>
                <a:solidFill>
                  <a:srgbClr val="171616"/>
                </a:solidFill>
                <a:effectLst/>
                <a:uLnTx/>
                <a:uFillTx/>
                <a:latin typeface="Arial"/>
                <a:ea typeface="+mn-ea"/>
                <a:cs typeface="+mn-cs"/>
              </a:rPr>
              <a:t>A 2016 study from Journal of Preventive Medicine estimates </a:t>
            </a:r>
            <a:r>
              <a:rPr kumimoji="0" lang="en-US" sz="1800" b="1" i="0" u="none" strike="noStrike" kern="1200" cap="none" spc="0" normalizeH="0" baseline="0" noProof="0">
                <a:ln>
                  <a:noFill/>
                </a:ln>
                <a:solidFill>
                  <a:srgbClr val="171616"/>
                </a:solidFill>
                <a:effectLst/>
                <a:uLnTx/>
                <a:uFillTx/>
                <a:latin typeface="Arial"/>
                <a:ea typeface="+mn-ea"/>
                <a:cs typeface="+mn-cs"/>
              </a:rPr>
              <a:t>social and environmental factors </a:t>
            </a:r>
            <a:r>
              <a:rPr kumimoji="0" lang="en-US" sz="1800" b="0" i="0" u="none" strike="noStrike" kern="1200" cap="none" spc="0" normalizeH="0" baseline="0" noProof="0">
                <a:ln>
                  <a:noFill/>
                </a:ln>
                <a:solidFill>
                  <a:srgbClr val="171616"/>
                </a:solidFill>
                <a:effectLst/>
                <a:uLnTx/>
                <a:uFillTx/>
                <a:latin typeface="Arial"/>
                <a:ea typeface="+mn-ea"/>
                <a:cs typeface="+mn-cs"/>
              </a:rPr>
              <a:t>contribute to </a:t>
            </a:r>
            <a:r>
              <a:rPr kumimoji="0" lang="en-US" sz="1800" b="1" i="0" u="none" strike="noStrike" kern="1200" cap="none" spc="0" normalizeH="0" baseline="0" noProof="0">
                <a:ln>
                  <a:noFill/>
                </a:ln>
                <a:solidFill>
                  <a:srgbClr val="171616"/>
                </a:solidFill>
                <a:effectLst/>
                <a:uLnTx/>
                <a:uFillTx/>
                <a:latin typeface="Arial"/>
                <a:ea typeface="+mn-ea"/>
                <a:cs typeface="+mn-cs"/>
              </a:rPr>
              <a:t>50% of health outcomes. </a:t>
            </a:r>
          </a:p>
          <a:p>
            <a:pPr marL="0" marR="0" lvl="0" indent="0" algn="l" defTabSz="609539" rtl="0" eaLnBrk="1" fontAlgn="auto" latinLnBrk="0" hangingPunct="1">
              <a:lnSpc>
                <a:spcPts val="1867"/>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a:p>
            <a:pPr marL="0" marR="0" lvl="0" indent="0" algn="l" defTabSz="609539" rtl="0" eaLnBrk="1" fontAlgn="auto" latinLnBrk="0" hangingPunct="1">
              <a:lnSpc>
                <a:spcPts val="1867"/>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solidFill>
              <a:effectLst/>
              <a:uLnTx/>
              <a:uFillTx/>
              <a:latin typeface="Arial"/>
              <a:ea typeface="+mn-ea"/>
              <a:cs typeface="+mn-cs"/>
            </a:endParaRPr>
          </a:p>
          <a:p>
            <a:pPr marL="0" marR="0" lvl="0" indent="0" algn="l" defTabSz="609539" rtl="0" eaLnBrk="1" fontAlgn="auto" latinLnBrk="0" hangingPunct="1">
              <a:lnSpc>
                <a:spcPts val="1867"/>
              </a:lnSpc>
              <a:spcBef>
                <a:spcPts val="0"/>
              </a:spcBef>
              <a:spcAft>
                <a:spcPts val="0"/>
              </a:spcAft>
              <a:buClrTx/>
              <a:buSzTx/>
              <a:buFontTx/>
              <a:buNone/>
              <a:tabLst/>
              <a:defRPr/>
            </a:pPr>
            <a:r>
              <a:rPr kumimoji="0" lang="en-US" sz="1800" b="0" i="0" u="none" strike="noStrike" kern="1200" cap="none" spc="0" normalizeH="0" baseline="0" noProof="0">
                <a:ln>
                  <a:noFill/>
                </a:ln>
                <a:solidFill>
                  <a:srgbClr val="171616"/>
                </a:solidFill>
                <a:effectLst/>
                <a:uLnTx/>
                <a:uFillTx/>
                <a:latin typeface="Arial"/>
                <a:ea typeface="+mn-ea"/>
                <a:cs typeface="+mn-cs"/>
              </a:rPr>
              <a:t>QIP-NJ pay-for-reporting aggregated MY2 outcomes show an opportunity to improve screening for attributed patients in OP and ED settings:  </a:t>
            </a:r>
          </a:p>
          <a:p>
            <a:pPr marL="285750" marR="0" lvl="0" indent="-285750" algn="l" defTabSz="609539" rtl="0" eaLnBrk="1" fontAlgn="auto" latinLnBrk="0" hangingPunct="1">
              <a:lnSpc>
                <a:spcPts val="1867"/>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171616"/>
                </a:solidFill>
                <a:effectLst/>
                <a:uLnTx/>
                <a:uFillTx/>
                <a:latin typeface="Arial"/>
                <a:ea typeface="+mn-ea"/>
                <a:cs typeface="+mn-cs"/>
              </a:rPr>
              <a:t>BH11: less than 20%</a:t>
            </a:r>
          </a:p>
          <a:p>
            <a:pPr marL="285750" marR="0" lvl="0" indent="-285750" algn="l" defTabSz="609539" rtl="0" eaLnBrk="1" fontAlgn="auto" latinLnBrk="0" hangingPunct="1">
              <a:lnSpc>
                <a:spcPts val="1867"/>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171616"/>
                </a:solidFill>
                <a:effectLst/>
                <a:uLnTx/>
                <a:uFillTx/>
                <a:latin typeface="Arial"/>
                <a:ea typeface="+mn-ea"/>
                <a:cs typeface="+mn-cs"/>
              </a:rPr>
              <a:t>M009: just over 30%</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1" name="Diagram 10">
            <a:extLst>
              <a:ext uri="{FF2B5EF4-FFF2-40B4-BE49-F238E27FC236}">
                <a16:creationId xmlns:a16="http://schemas.microsoft.com/office/drawing/2014/main" id="{0A73E29B-94D0-B43D-4317-8B195F572DC5}"/>
              </a:ext>
            </a:extLst>
          </p:cNvPr>
          <p:cNvGraphicFramePr/>
          <p:nvPr>
            <p:extLst>
              <p:ext uri="{D42A27DB-BD31-4B8C-83A1-F6EECF244321}">
                <p14:modId xmlns:p14="http://schemas.microsoft.com/office/powerpoint/2010/main" val="1707444893"/>
              </p:ext>
            </p:extLst>
          </p:nvPr>
        </p:nvGraphicFramePr>
        <p:xfrm>
          <a:off x="4089400" y="1682815"/>
          <a:ext cx="7800742" cy="51751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054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09117"/>
            <a:ext cx="301858" cy="2148883"/>
            <a:chOff x="0" y="0"/>
            <a:chExt cx="2590958" cy="1680977"/>
          </a:xfrm>
        </p:grpSpPr>
        <p:sp>
          <p:nvSpPr>
            <p:cNvPr id="3" name="Freeform 3"/>
            <p:cNvSpPr/>
            <p:nvPr/>
          </p:nvSpPr>
          <p:spPr>
            <a:xfrm>
              <a:off x="0" y="0"/>
              <a:ext cx="2590958" cy="1680977"/>
            </a:xfrm>
            <a:custGeom>
              <a:avLst/>
              <a:gdLst/>
              <a:ahLst/>
              <a:cxnLst/>
              <a:rect l="l" t="t" r="r" b="b"/>
              <a:pathLst>
                <a:path w="2590958" h="1680977">
                  <a:moveTo>
                    <a:pt x="0" y="0"/>
                  </a:moveTo>
                  <a:lnTo>
                    <a:pt x="2590958" y="0"/>
                  </a:lnTo>
                  <a:lnTo>
                    <a:pt x="2590958" y="1680977"/>
                  </a:lnTo>
                  <a:lnTo>
                    <a:pt x="0" y="1680977"/>
                  </a:lnTo>
                  <a:close/>
                </a:path>
              </a:pathLst>
            </a:custGeom>
            <a:solidFill>
              <a:srgbClr val="20252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5960396" y="-5960396"/>
            <a:ext cx="271208" cy="12192000"/>
            <a:chOff x="0" y="0"/>
            <a:chExt cx="331990" cy="14924418"/>
          </a:xfrm>
        </p:grpSpPr>
        <p:sp>
          <p:nvSpPr>
            <p:cNvPr id="14" name="Freeform 14"/>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0" y="844460"/>
            <a:ext cx="271208" cy="1563488"/>
            <a:chOff x="0" y="0"/>
            <a:chExt cx="331990" cy="1913890"/>
          </a:xfrm>
        </p:grpSpPr>
        <p:sp>
          <p:nvSpPr>
            <p:cNvPr id="17" name="Freeform 17"/>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890142" y="4709117"/>
            <a:ext cx="301858" cy="1463083"/>
            <a:chOff x="0" y="0"/>
            <a:chExt cx="293277" cy="1421492"/>
          </a:xfrm>
        </p:grpSpPr>
        <p:sp>
          <p:nvSpPr>
            <p:cNvPr id="19" name="Freeform 1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Arrow: Down 19">
            <a:extLst>
              <a:ext uri="{FF2B5EF4-FFF2-40B4-BE49-F238E27FC236}">
                <a16:creationId xmlns:a16="http://schemas.microsoft.com/office/drawing/2014/main" id="{B5D448E1-554A-C092-2C88-45649898CBAD}"/>
              </a:ext>
            </a:extLst>
          </p:cNvPr>
          <p:cNvSpPr/>
          <p:nvPr/>
        </p:nvSpPr>
        <p:spPr>
          <a:xfrm>
            <a:off x="1723253" y="1330038"/>
            <a:ext cx="1548245" cy="3079192"/>
          </a:xfrm>
          <a:prstGeom prst="downArrow">
            <a:avLst/>
          </a:prstGeom>
          <a:solidFill>
            <a:srgbClr val="559641"/>
          </a:solidFill>
          <a:ln>
            <a:solidFill>
              <a:schemeClr val="accent1">
                <a:lumMod val="50000"/>
              </a:schemeClr>
            </a:solidFill>
          </a:ln>
          <a:scene3d>
            <a:camera prst="obliqueTopLeft"/>
            <a:lightRig rig="threePt" dir="t"/>
          </a:scene3d>
        </p:spPr>
        <p:style>
          <a:lnRef idx="1">
            <a:schemeClr val="accent1"/>
          </a:lnRef>
          <a:fillRef idx="2">
            <a:schemeClr val="accent1"/>
          </a:fillRef>
          <a:effectRef idx="1">
            <a:schemeClr val="accent1"/>
          </a:effectRef>
          <a:fontRef idx="minor">
            <a:schemeClr val="dk1"/>
          </a:fontRef>
        </p:style>
        <p:txBody>
          <a:bodyPr vert="wordArtVert" rtlCol="0" anchor="ctr"/>
          <a:lstStyle/>
          <a:p>
            <a:pPr algn="ctr"/>
            <a:r>
              <a:rPr lang="en-US" sz="2000" b="1">
                <a:solidFill>
                  <a:schemeClr val="accent5">
                    <a:lumMod val="50000"/>
                  </a:schemeClr>
                </a:solidFill>
              </a:rPr>
              <a:t>Success</a:t>
            </a:r>
          </a:p>
        </p:txBody>
      </p:sp>
      <p:pic>
        <p:nvPicPr>
          <p:cNvPr id="21" name="Picture 4" descr="Ambition ">
            <a:extLst>
              <a:ext uri="{FF2B5EF4-FFF2-40B4-BE49-F238E27FC236}">
                <a16:creationId xmlns:a16="http://schemas.microsoft.com/office/drawing/2014/main" id="{0E0EF0C6-63DA-EB97-8940-368890023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253" y="4768378"/>
            <a:ext cx="1548245" cy="17571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6C42333-F76D-1B1B-DE6B-754BC19ACA60}"/>
              </a:ext>
            </a:extLst>
          </p:cNvPr>
          <p:cNvSpPr txBox="1"/>
          <p:nvPr/>
        </p:nvSpPr>
        <p:spPr>
          <a:xfrm>
            <a:off x="4585535" y="1294506"/>
            <a:ext cx="7024256" cy="400110"/>
          </a:xfrm>
          <a:prstGeom prst="rect">
            <a:avLst/>
          </a:prstGeom>
          <a:noFill/>
        </p:spPr>
        <p:txBody>
          <a:bodyPr wrap="square" rtlCol="0">
            <a:spAutoFit/>
          </a:bodyPr>
          <a:lstStyle/>
          <a:p>
            <a:r>
              <a:rPr lang="en-US" sz="2000"/>
              <a:t>Form an interprofessional team that meets regularly.</a:t>
            </a:r>
          </a:p>
        </p:txBody>
      </p:sp>
      <p:sp>
        <p:nvSpPr>
          <p:cNvPr id="23" name="TextBox 22">
            <a:extLst>
              <a:ext uri="{FF2B5EF4-FFF2-40B4-BE49-F238E27FC236}">
                <a16:creationId xmlns:a16="http://schemas.microsoft.com/office/drawing/2014/main" id="{CA6E761F-B884-860C-C1AB-72376B88A8F6}"/>
              </a:ext>
            </a:extLst>
          </p:cNvPr>
          <p:cNvSpPr txBox="1"/>
          <p:nvPr/>
        </p:nvSpPr>
        <p:spPr>
          <a:xfrm>
            <a:off x="4585535" y="2113880"/>
            <a:ext cx="7024256" cy="400110"/>
          </a:xfrm>
          <a:prstGeom prst="rect">
            <a:avLst/>
          </a:prstGeom>
          <a:noFill/>
        </p:spPr>
        <p:txBody>
          <a:bodyPr wrap="square" rtlCol="0">
            <a:spAutoFit/>
          </a:bodyPr>
          <a:lstStyle/>
          <a:p>
            <a:r>
              <a:rPr lang="en-US" sz="2000"/>
              <a:t>Complete pre-work team assessment.</a:t>
            </a:r>
          </a:p>
        </p:txBody>
      </p:sp>
      <p:sp>
        <p:nvSpPr>
          <p:cNvPr id="24" name="TextBox 23">
            <a:extLst>
              <a:ext uri="{FF2B5EF4-FFF2-40B4-BE49-F238E27FC236}">
                <a16:creationId xmlns:a16="http://schemas.microsoft.com/office/drawing/2014/main" id="{71046074-1009-3CC6-AA30-B7E6B67E827A}"/>
              </a:ext>
            </a:extLst>
          </p:cNvPr>
          <p:cNvSpPr txBox="1"/>
          <p:nvPr/>
        </p:nvSpPr>
        <p:spPr>
          <a:xfrm>
            <a:off x="4585535" y="3752628"/>
            <a:ext cx="7024256" cy="400110"/>
          </a:xfrm>
          <a:prstGeom prst="rect">
            <a:avLst/>
          </a:prstGeom>
          <a:noFill/>
        </p:spPr>
        <p:txBody>
          <a:bodyPr wrap="square" rtlCol="0">
            <a:spAutoFit/>
          </a:bodyPr>
          <a:lstStyle/>
          <a:p>
            <a:r>
              <a:rPr lang="en-US" sz="2000"/>
              <a:t>Attend 2 Learning Sessions (half-day virtual events).*</a:t>
            </a:r>
          </a:p>
        </p:txBody>
      </p:sp>
      <p:sp>
        <p:nvSpPr>
          <p:cNvPr id="25" name="TextBox 24">
            <a:extLst>
              <a:ext uri="{FF2B5EF4-FFF2-40B4-BE49-F238E27FC236}">
                <a16:creationId xmlns:a16="http://schemas.microsoft.com/office/drawing/2014/main" id="{A7F3D0BF-3D34-1099-4C36-E55DC408435C}"/>
              </a:ext>
            </a:extLst>
          </p:cNvPr>
          <p:cNvSpPr txBox="1"/>
          <p:nvPr/>
        </p:nvSpPr>
        <p:spPr>
          <a:xfrm>
            <a:off x="4585535" y="4572002"/>
            <a:ext cx="7024256" cy="400110"/>
          </a:xfrm>
          <a:prstGeom prst="rect">
            <a:avLst/>
          </a:prstGeom>
          <a:noFill/>
        </p:spPr>
        <p:txBody>
          <a:bodyPr wrap="square" rtlCol="0">
            <a:spAutoFit/>
          </a:bodyPr>
          <a:lstStyle/>
          <a:p>
            <a:r>
              <a:rPr lang="en-US" sz="2000"/>
              <a:t>Attend monthly coaching sessions (60-minute webinar).*</a:t>
            </a:r>
          </a:p>
        </p:txBody>
      </p:sp>
      <p:sp>
        <p:nvSpPr>
          <p:cNvPr id="26" name="TextBox 25">
            <a:extLst>
              <a:ext uri="{FF2B5EF4-FFF2-40B4-BE49-F238E27FC236}">
                <a16:creationId xmlns:a16="http://schemas.microsoft.com/office/drawing/2014/main" id="{A128C7FF-7A73-7BEE-4C0E-A8B625835563}"/>
              </a:ext>
            </a:extLst>
          </p:cNvPr>
          <p:cNvSpPr txBox="1"/>
          <p:nvPr/>
        </p:nvSpPr>
        <p:spPr>
          <a:xfrm>
            <a:off x="4585535" y="5391375"/>
            <a:ext cx="7024256" cy="400110"/>
          </a:xfrm>
          <a:prstGeom prst="rect">
            <a:avLst/>
          </a:prstGeom>
          <a:noFill/>
        </p:spPr>
        <p:txBody>
          <a:bodyPr wrap="square" rtlCol="0">
            <a:spAutoFit/>
          </a:bodyPr>
          <a:lstStyle/>
          <a:p>
            <a:r>
              <a:rPr lang="en-US" sz="2000"/>
              <a:t>Collect and report data on SDOH measures each month.</a:t>
            </a:r>
          </a:p>
        </p:txBody>
      </p:sp>
      <p:sp>
        <p:nvSpPr>
          <p:cNvPr id="27" name="TextBox 26">
            <a:extLst>
              <a:ext uri="{FF2B5EF4-FFF2-40B4-BE49-F238E27FC236}">
                <a16:creationId xmlns:a16="http://schemas.microsoft.com/office/drawing/2014/main" id="{1F0363DC-E468-0019-399D-E7776B996C67}"/>
              </a:ext>
            </a:extLst>
          </p:cNvPr>
          <p:cNvSpPr txBox="1"/>
          <p:nvPr/>
        </p:nvSpPr>
        <p:spPr>
          <a:xfrm>
            <a:off x="4585535" y="2933254"/>
            <a:ext cx="7024256" cy="400110"/>
          </a:xfrm>
          <a:prstGeom prst="rect">
            <a:avLst/>
          </a:prstGeom>
          <a:noFill/>
        </p:spPr>
        <p:txBody>
          <a:bodyPr wrap="square" rtlCol="0">
            <a:spAutoFit/>
          </a:bodyPr>
          <a:lstStyle/>
          <a:p>
            <a:r>
              <a:rPr lang="en-US" sz="2000"/>
              <a:t>Test practice changes outlined in the Change Package.</a:t>
            </a:r>
          </a:p>
        </p:txBody>
      </p:sp>
      <p:pic>
        <p:nvPicPr>
          <p:cNvPr id="28" name="Graphic 27" descr="Checkbox Checked with solid fill">
            <a:extLst>
              <a:ext uri="{FF2B5EF4-FFF2-40B4-BE49-F238E27FC236}">
                <a16:creationId xmlns:a16="http://schemas.microsoft.com/office/drawing/2014/main" id="{ED407B3A-AAAC-28E7-AB00-047170C765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1489" y="1179096"/>
            <a:ext cx="630936" cy="630936"/>
          </a:xfrm>
          <a:prstGeom prst="rect">
            <a:avLst/>
          </a:prstGeom>
        </p:spPr>
      </p:pic>
      <p:pic>
        <p:nvPicPr>
          <p:cNvPr id="29" name="Graphic 28" descr="Checkbox Checked with solid fill">
            <a:extLst>
              <a:ext uri="{FF2B5EF4-FFF2-40B4-BE49-F238E27FC236}">
                <a16:creationId xmlns:a16="http://schemas.microsoft.com/office/drawing/2014/main" id="{DA989587-7731-A451-34AF-0E0481E390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1489" y="1985484"/>
            <a:ext cx="630936" cy="630936"/>
          </a:xfrm>
          <a:prstGeom prst="rect">
            <a:avLst/>
          </a:prstGeom>
        </p:spPr>
      </p:pic>
      <p:pic>
        <p:nvPicPr>
          <p:cNvPr id="30" name="Graphic 29" descr="Checkbox Checked with solid fill">
            <a:extLst>
              <a:ext uri="{FF2B5EF4-FFF2-40B4-BE49-F238E27FC236}">
                <a16:creationId xmlns:a16="http://schemas.microsoft.com/office/drawing/2014/main" id="{740A6CE8-B1BC-C546-90B0-2CA3516FE3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7770" y="2791872"/>
            <a:ext cx="630936" cy="630936"/>
          </a:xfrm>
          <a:prstGeom prst="rect">
            <a:avLst/>
          </a:prstGeom>
        </p:spPr>
      </p:pic>
      <p:pic>
        <p:nvPicPr>
          <p:cNvPr id="31" name="Graphic 30" descr="Checkbox Checked with solid fill">
            <a:extLst>
              <a:ext uri="{FF2B5EF4-FFF2-40B4-BE49-F238E27FC236}">
                <a16:creationId xmlns:a16="http://schemas.microsoft.com/office/drawing/2014/main" id="{5842185A-FD49-B6F0-9EF7-03F1F12328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5747" y="5211036"/>
            <a:ext cx="630936" cy="630936"/>
          </a:xfrm>
          <a:prstGeom prst="rect">
            <a:avLst/>
          </a:prstGeom>
        </p:spPr>
      </p:pic>
      <p:pic>
        <p:nvPicPr>
          <p:cNvPr id="32" name="Graphic 31" descr="Checkbox Checked with solid fill">
            <a:extLst>
              <a:ext uri="{FF2B5EF4-FFF2-40B4-BE49-F238E27FC236}">
                <a16:creationId xmlns:a16="http://schemas.microsoft.com/office/drawing/2014/main" id="{E0F3477D-B3FA-C1CE-5118-18FC32ACF0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4314" y="3598260"/>
            <a:ext cx="630936" cy="630936"/>
          </a:xfrm>
          <a:prstGeom prst="rect">
            <a:avLst/>
          </a:prstGeom>
        </p:spPr>
      </p:pic>
      <p:pic>
        <p:nvPicPr>
          <p:cNvPr id="33" name="Graphic 32" descr="Checkbox Checked with solid fill">
            <a:extLst>
              <a:ext uri="{FF2B5EF4-FFF2-40B4-BE49-F238E27FC236}">
                <a16:creationId xmlns:a16="http://schemas.microsoft.com/office/drawing/2014/main" id="{79A3DFB7-A155-0ED5-C880-60CCB67F3A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1489" y="4404648"/>
            <a:ext cx="630936" cy="630936"/>
          </a:xfrm>
          <a:prstGeom prst="rect">
            <a:avLst/>
          </a:prstGeom>
        </p:spPr>
      </p:pic>
      <p:sp>
        <p:nvSpPr>
          <p:cNvPr id="35" name="Title 1">
            <a:extLst>
              <a:ext uri="{FF2B5EF4-FFF2-40B4-BE49-F238E27FC236}">
                <a16:creationId xmlns:a16="http://schemas.microsoft.com/office/drawing/2014/main" id="{CAF6B7F0-33FC-2375-F68A-6AFC718502BA}"/>
              </a:ext>
            </a:extLst>
          </p:cNvPr>
          <p:cNvSpPr txBox="1">
            <a:spLocks/>
          </p:cNvSpPr>
          <p:nvPr/>
        </p:nvSpPr>
        <p:spPr>
          <a:xfrm>
            <a:off x="1033892" y="257818"/>
            <a:ext cx="11421139" cy="9129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b="1" kern="1200">
                <a:solidFill>
                  <a:srgbClr val="0283C6"/>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53753"/>
                </a:solidFill>
                <a:effectLst/>
                <a:uLnTx/>
                <a:uFillTx/>
                <a:latin typeface="Arial" panose="020B0604020202020204" pitchFamily="34" charset="0"/>
                <a:ea typeface="+mj-ea"/>
                <a:cs typeface="Arial" panose="020B0604020202020204" pitchFamily="34" charset="0"/>
              </a:rPr>
              <a:t>SDOH Participation Expectations for Success</a:t>
            </a:r>
          </a:p>
        </p:txBody>
      </p:sp>
      <p:sp>
        <p:nvSpPr>
          <p:cNvPr id="5" name="TextBox 4">
            <a:extLst>
              <a:ext uri="{FF2B5EF4-FFF2-40B4-BE49-F238E27FC236}">
                <a16:creationId xmlns:a16="http://schemas.microsoft.com/office/drawing/2014/main" id="{A4C34DFD-112B-4297-7281-B8976D15CA19}"/>
              </a:ext>
            </a:extLst>
          </p:cNvPr>
          <p:cNvSpPr txBox="1"/>
          <p:nvPr/>
        </p:nvSpPr>
        <p:spPr>
          <a:xfrm>
            <a:off x="3906982" y="5946384"/>
            <a:ext cx="6497782" cy="743665"/>
          </a:xfrm>
          <a:prstGeom prst="rect">
            <a:avLst/>
          </a:prstGeom>
          <a:noFill/>
        </p:spPr>
        <p:txBody>
          <a:bodyPr wrap="square">
            <a:spAutoFit/>
          </a:bodyPr>
          <a:lstStyle/>
          <a:p>
            <a:pPr marL="0" marR="0">
              <a:lnSpc>
                <a:spcPct val="107000"/>
              </a:lnSpc>
              <a:spcBef>
                <a:spcPts val="0"/>
              </a:spcBef>
              <a:spcAft>
                <a:spcPts val="800"/>
              </a:spcAft>
            </a:pPr>
            <a:r>
              <a:rPr lang="en-US" sz="1000" kern="100">
                <a:effectLst/>
                <a:latin typeface="Calibri" panose="020F0502020204030204" pitchFamily="34" charset="0"/>
                <a:ea typeface="Calibri" panose="020F0502020204030204" pitchFamily="34" charset="0"/>
                <a:cs typeface="Times New Roman" panose="02020603050405020304" pitchFamily="18" charset="0"/>
              </a:rPr>
              <a:t>*CEUs / CMEs: Content for this course has been submitted to Rutgers UBHC, Rutgers RBHS for review for continuing education credits for New Jersey Social Workers, Psychologists, Professional Counselors, Licensed Clinical Alcohol and Drug Counselors, Marriage and Family Therapists, Physicians and Nursing. This statement is not an indication of approval or pending approval. Please refer all questions to Rutgers UBHC Center for Continuing Education: </a:t>
            </a:r>
            <a:r>
              <a:rPr lang="en-US" sz="10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CCE@ubhc.rutgers.edu</a:t>
            </a:r>
            <a:r>
              <a:rPr lang="en-US" sz="1000" kern="1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045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965CE83-EBB3-28D2-1EFC-83A71D0A6495}"/>
              </a:ext>
            </a:extLst>
          </p:cNvPr>
          <p:cNvGrpSpPr/>
          <p:nvPr/>
        </p:nvGrpSpPr>
        <p:grpSpPr>
          <a:xfrm>
            <a:off x="295704" y="6018419"/>
            <a:ext cx="3459484" cy="839087"/>
            <a:chOff x="295704" y="6018419"/>
            <a:chExt cx="3459484" cy="839087"/>
          </a:xfrm>
        </p:grpSpPr>
        <p:pic>
          <p:nvPicPr>
            <p:cNvPr id="7" name="Picture 6">
              <a:extLst>
                <a:ext uri="{FF2B5EF4-FFF2-40B4-BE49-F238E27FC236}">
                  <a16:creationId xmlns:a16="http://schemas.microsoft.com/office/drawing/2014/main" id="{6592A99D-69C7-BB2D-727D-094932C20147}"/>
                </a:ext>
              </a:extLst>
            </p:cNvPr>
            <p:cNvPicPr>
              <a:picLocks noChangeAspect="1"/>
            </p:cNvPicPr>
            <p:nvPr/>
          </p:nvPicPr>
          <p:blipFill>
            <a:blip r:embed="rId3"/>
            <a:stretch>
              <a:fillRect/>
            </a:stretch>
          </p:blipFill>
          <p:spPr>
            <a:xfrm>
              <a:off x="295704" y="6072953"/>
              <a:ext cx="2493944" cy="784553"/>
            </a:xfrm>
            <a:prstGeom prst="rect">
              <a:avLst/>
            </a:prstGeom>
          </p:spPr>
        </p:pic>
        <p:pic>
          <p:nvPicPr>
            <p:cNvPr id="8" name="Picture 7">
              <a:extLst>
                <a:ext uri="{FF2B5EF4-FFF2-40B4-BE49-F238E27FC236}">
                  <a16:creationId xmlns:a16="http://schemas.microsoft.com/office/drawing/2014/main" id="{08CFA1C5-97BB-113B-92D4-CAA6A55DDA00}"/>
                </a:ext>
              </a:extLst>
            </p:cNvPr>
            <p:cNvPicPr>
              <a:picLocks noChangeAspect="1"/>
            </p:cNvPicPr>
            <p:nvPr/>
          </p:nvPicPr>
          <p:blipFill rotWithShape="1">
            <a:blip r:embed="rId3"/>
            <a:srcRect l="39173" t="86115"/>
            <a:stretch/>
          </p:blipFill>
          <p:spPr>
            <a:xfrm>
              <a:off x="992089" y="6616905"/>
              <a:ext cx="2160050" cy="217036"/>
            </a:xfrm>
            <a:prstGeom prst="rect">
              <a:avLst/>
            </a:prstGeom>
          </p:spPr>
        </p:pic>
        <p:pic>
          <p:nvPicPr>
            <p:cNvPr id="9" name="Picture 8">
              <a:extLst>
                <a:ext uri="{FF2B5EF4-FFF2-40B4-BE49-F238E27FC236}">
                  <a16:creationId xmlns:a16="http://schemas.microsoft.com/office/drawing/2014/main" id="{A2FF7FA9-61A7-99DB-554B-67320CC487E2}"/>
                </a:ext>
              </a:extLst>
            </p:cNvPr>
            <p:cNvPicPr>
              <a:picLocks noChangeAspect="1"/>
            </p:cNvPicPr>
            <p:nvPr/>
          </p:nvPicPr>
          <p:blipFill rotWithShape="1">
            <a:blip r:embed="rId3"/>
            <a:srcRect l="39173" t="86115"/>
            <a:stretch/>
          </p:blipFill>
          <p:spPr>
            <a:xfrm>
              <a:off x="2780788" y="6018419"/>
              <a:ext cx="974400" cy="815522"/>
            </a:xfrm>
            <a:prstGeom prst="rect">
              <a:avLst/>
            </a:prstGeom>
          </p:spPr>
        </p:pic>
      </p:grpSp>
      <p:sp>
        <p:nvSpPr>
          <p:cNvPr id="4" name="Footer Placeholder 3">
            <a:extLst>
              <a:ext uri="{FF2B5EF4-FFF2-40B4-BE49-F238E27FC236}">
                <a16:creationId xmlns:a16="http://schemas.microsoft.com/office/drawing/2014/main" id="{8C8D38DB-8ACE-47BF-BA03-DFBF19528B2B}"/>
              </a:ext>
            </a:extLst>
          </p:cNvPr>
          <p:cNvSpPr>
            <a:spLocks noGrp="1"/>
          </p:cNvSpPr>
          <p:nvPr>
            <p:ph type="ftr" sz="quarter" idx="11"/>
          </p:nvPr>
        </p:nvSpPr>
        <p:spPr/>
        <p:txBody>
          <a:bodyPr/>
          <a:lstStyle/>
          <a:p>
            <a:r>
              <a:rPr lang="en-US"/>
              <a:t>Prepared by Public Consulting Group</a:t>
            </a:r>
          </a:p>
        </p:txBody>
      </p:sp>
      <p:sp>
        <p:nvSpPr>
          <p:cNvPr id="5" name="Slide Number Placeholder 4">
            <a:extLst>
              <a:ext uri="{FF2B5EF4-FFF2-40B4-BE49-F238E27FC236}">
                <a16:creationId xmlns:a16="http://schemas.microsoft.com/office/drawing/2014/main" id="{F57D7448-F172-43A7-919B-B9FE0F07819B}"/>
              </a:ext>
            </a:extLst>
          </p:cNvPr>
          <p:cNvSpPr>
            <a:spLocks noGrp="1"/>
          </p:cNvSpPr>
          <p:nvPr>
            <p:ph type="sldNum" sz="quarter" idx="12"/>
          </p:nvPr>
        </p:nvSpPr>
        <p:spPr/>
        <p:txBody>
          <a:bodyPr/>
          <a:lstStyle/>
          <a:p>
            <a:fld id="{5A774AA6-F414-4EAB-B971-BC2BDCB0FD3E}" type="slidenum">
              <a:rPr lang="en-US" smtClean="0"/>
              <a:t>12</a:t>
            </a:fld>
            <a:endParaRPr lang="en-US"/>
          </a:p>
        </p:txBody>
      </p:sp>
      <p:pic>
        <p:nvPicPr>
          <p:cNvPr id="6" name="Picture 5" descr="IHI| The Breakthrough Series College">
            <a:extLst>
              <a:ext uri="{FF2B5EF4-FFF2-40B4-BE49-F238E27FC236}">
                <a16:creationId xmlns:a16="http://schemas.microsoft.com/office/drawing/2014/main" id="{5488AAB9-3F5E-4267-AFE4-7ABF245481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4059"/>
            <a:ext cx="12261941" cy="7365064"/>
          </a:xfrm>
          <a:prstGeom prst="rect">
            <a:avLst/>
          </a:prstGeom>
          <a:noFill/>
        </p:spPr>
      </p:pic>
      <p:sp>
        <p:nvSpPr>
          <p:cNvPr id="2" name="Title 1">
            <a:extLst>
              <a:ext uri="{FF2B5EF4-FFF2-40B4-BE49-F238E27FC236}">
                <a16:creationId xmlns:a16="http://schemas.microsoft.com/office/drawing/2014/main" id="{FD5D48EF-6292-4B90-9A85-85B9EF71E958}"/>
              </a:ext>
            </a:extLst>
          </p:cNvPr>
          <p:cNvSpPr>
            <a:spLocks noGrp="1"/>
          </p:cNvSpPr>
          <p:nvPr>
            <p:ph type="title"/>
          </p:nvPr>
        </p:nvSpPr>
        <p:spPr>
          <a:xfrm>
            <a:off x="276647" y="336508"/>
            <a:ext cx="5540701" cy="655051"/>
          </a:xfrm>
          <a:solidFill>
            <a:schemeClr val="bg2">
              <a:alpha val="55000"/>
            </a:schemeClr>
          </a:solidFill>
          <a:effectLst>
            <a:outerShdw blurRad="50800" dist="228600" dir="10800000" algn="r" rotWithShape="0">
              <a:prstClr val="black">
                <a:alpha val="0"/>
              </a:prstClr>
            </a:outerShdw>
            <a:softEdge rad="88900"/>
          </a:effectLst>
        </p:spPr>
        <p:txBody>
          <a:bodyPr/>
          <a:lstStyle/>
          <a:p>
            <a:r>
              <a:rPr lang="en-US">
                <a:solidFill>
                  <a:srgbClr val="153753"/>
                </a:solidFill>
              </a:rPr>
              <a:t>Collaborative</a:t>
            </a:r>
            <a:r>
              <a:rPr lang="en-US"/>
              <a:t> </a:t>
            </a:r>
            <a:r>
              <a:rPr lang="en-US">
                <a:solidFill>
                  <a:srgbClr val="153753"/>
                </a:solidFill>
              </a:rPr>
              <a:t>Design </a:t>
            </a:r>
          </a:p>
        </p:txBody>
      </p:sp>
      <p:sp>
        <p:nvSpPr>
          <p:cNvPr id="11" name="Arrow: Right 10">
            <a:extLst>
              <a:ext uri="{FF2B5EF4-FFF2-40B4-BE49-F238E27FC236}">
                <a16:creationId xmlns:a16="http://schemas.microsoft.com/office/drawing/2014/main" id="{2ADC74DD-5C42-5006-CCDF-C4A1D41FDBED}"/>
              </a:ext>
            </a:extLst>
          </p:cNvPr>
          <p:cNvSpPr/>
          <p:nvPr/>
        </p:nvSpPr>
        <p:spPr>
          <a:xfrm>
            <a:off x="2753664" y="2777876"/>
            <a:ext cx="786384" cy="50292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921FD99-5488-6113-A186-D016DFC599B9}"/>
              </a:ext>
            </a:extLst>
          </p:cNvPr>
          <p:cNvSpPr/>
          <p:nvPr/>
        </p:nvSpPr>
        <p:spPr>
          <a:xfrm rot="5400000">
            <a:off x="2147378" y="3327211"/>
            <a:ext cx="784552" cy="499988"/>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Graphic 12" descr="Close outline">
            <a:extLst>
              <a:ext uri="{FF2B5EF4-FFF2-40B4-BE49-F238E27FC236}">
                <a16:creationId xmlns:a16="http://schemas.microsoft.com/office/drawing/2014/main" id="{B78B77E1-0249-835E-BBAC-A4053DB07D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8198" y="3429000"/>
            <a:ext cx="2466405" cy="2466405"/>
          </a:xfrm>
          <a:prstGeom prst="rect">
            <a:avLst/>
          </a:prstGeom>
        </p:spPr>
      </p:pic>
    </p:spTree>
    <p:extLst>
      <p:ext uri="{BB962C8B-B14F-4D97-AF65-F5344CB8AC3E}">
        <p14:creationId xmlns:p14="http://schemas.microsoft.com/office/powerpoint/2010/main" val="210440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8524-927B-2AE0-6148-EE4C2C87E4BC}"/>
              </a:ext>
            </a:extLst>
          </p:cNvPr>
          <p:cNvSpPr>
            <a:spLocks noGrp="1"/>
          </p:cNvSpPr>
          <p:nvPr>
            <p:ph type="title"/>
          </p:nvPr>
        </p:nvSpPr>
        <p:spPr/>
        <p:txBody>
          <a:bodyPr/>
          <a:lstStyle/>
          <a:p>
            <a:r>
              <a:rPr lang="en-US">
                <a:solidFill>
                  <a:schemeClr val="tx1"/>
                </a:solidFill>
              </a:rPr>
              <a:t>Our Collaborative Focus</a:t>
            </a:r>
          </a:p>
        </p:txBody>
      </p:sp>
      <p:sp>
        <p:nvSpPr>
          <p:cNvPr id="3" name="Text Placeholder 2">
            <a:extLst>
              <a:ext uri="{FF2B5EF4-FFF2-40B4-BE49-F238E27FC236}">
                <a16:creationId xmlns:a16="http://schemas.microsoft.com/office/drawing/2014/main" id="{0FE5114C-4B15-2A6B-9C10-23CE7FFBC6F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D21E21F-CD0A-8826-DBE1-D48D968794B5}"/>
              </a:ext>
            </a:extLst>
          </p:cNvPr>
          <p:cNvSpPr>
            <a:spLocks noGrp="1"/>
          </p:cNvSpPr>
          <p:nvPr>
            <p:ph type="ftr" sz="quarter" idx="11"/>
          </p:nvPr>
        </p:nvSpPr>
        <p:spPr/>
        <p:txBody>
          <a:bodyPr/>
          <a:lstStyle/>
          <a:p>
            <a:r>
              <a:rPr lang="en-US"/>
              <a:t>Prepared by Public Consulting Group</a:t>
            </a:r>
          </a:p>
        </p:txBody>
      </p:sp>
      <p:sp>
        <p:nvSpPr>
          <p:cNvPr id="5" name="Slide Number Placeholder 4">
            <a:extLst>
              <a:ext uri="{FF2B5EF4-FFF2-40B4-BE49-F238E27FC236}">
                <a16:creationId xmlns:a16="http://schemas.microsoft.com/office/drawing/2014/main" id="{B2D0519C-0A6F-9D28-B3E4-8871B4BA912D}"/>
              </a:ext>
            </a:extLst>
          </p:cNvPr>
          <p:cNvSpPr>
            <a:spLocks noGrp="1"/>
          </p:cNvSpPr>
          <p:nvPr>
            <p:ph type="sldNum" sz="quarter" idx="12"/>
          </p:nvPr>
        </p:nvSpPr>
        <p:spPr/>
        <p:txBody>
          <a:bodyPr/>
          <a:lstStyle/>
          <a:p>
            <a:fld id="{5A774AA6-F414-4EAB-B971-BC2BDCB0FD3E}" type="slidenum">
              <a:rPr lang="en-US" smtClean="0"/>
              <a:t>13</a:t>
            </a:fld>
            <a:endParaRPr lang="en-US"/>
          </a:p>
        </p:txBody>
      </p:sp>
      <p:grpSp>
        <p:nvGrpSpPr>
          <p:cNvPr id="6" name="Group 5">
            <a:extLst>
              <a:ext uri="{FF2B5EF4-FFF2-40B4-BE49-F238E27FC236}">
                <a16:creationId xmlns:a16="http://schemas.microsoft.com/office/drawing/2014/main" id="{C8112CE4-EE82-2CCF-8ED4-E18B2A415B4A}"/>
              </a:ext>
            </a:extLst>
          </p:cNvPr>
          <p:cNvGrpSpPr/>
          <p:nvPr/>
        </p:nvGrpSpPr>
        <p:grpSpPr>
          <a:xfrm>
            <a:off x="295704" y="6018419"/>
            <a:ext cx="3459484" cy="839087"/>
            <a:chOff x="295704" y="6018419"/>
            <a:chExt cx="3459484" cy="839087"/>
          </a:xfrm>
        </p:grpSpPr>
        <p:pic>
          <p:nvPicPr>
            <p:cNvPr id="7" name="Picture 6">
              <a:extLst>
                <a:ext uri="{FF2B5EF4-FFF2-40B4-BE49-F238E27FC236}">
                  <a16:creationId xmlns:a16="http://schemas.microsoft.com/office/drawing/2014/main" id="{A320E801-8C29-B250-D76A-76B8AE494AC9}"/>
                </a:ext>
              </a:extLst>
            </p:cNvPr>
            <p:cNvPicPr>
              <a:picLocks noChangeAspect="1"/>
            </p:cNvPicPr>
            <p:nvPr/>
          </p:nvPicPr>
          <p:blipFill>
            <a:blip r:embed="rId3"/>
            <a:stretch>
              <a:fillRect/>
            </a:stretch>
          </p:blipFill>
          <p:spPr>
            <a:xfrm>
              <a:off x="295704" y="6072953"/>
              <a:ext cx="2493944" cy="784553"/>
            </a:xfrm>
            <a:prstGeom prst="rect">
              <a:avLst/>
            </a:prstGeom>
          </p:spPr>
        </p:pic>
        <p:pic>
          <p:nvPicPr>
            <p:cNvPr id="8" name="Picture 7">
              <a:extLst>
                <a:ext uri="{FF2B5EF4-FFF2-40B4-BE49-F238E27FC236}">
                  <a16:creationId xmlns:a16="http://schemas.microsoft.com/office/drawing/2014/main" id="{EE41B749-8EFC-C024-605D-E9F17EC8CFD2}"/>
                </a:ext>
              </a:extLst>
            </p:cNvPr>
            <p:cNvPicPr>
              <a:picLocks noChangeAspect="1"/>
            </p:cNvPicPr>
            <p:nvPr/>
          </p:nvPicPr>
          <p:blipFill rotWithShape="1">
            <a:blip r:embed="rId3"/>
            <a:srcRect l="39173" t="86115"/>
            <a:stretch/>
          </p:blipFill>
          <p:spPr>
            <a:xfrm>
              <a:off x="992089" y="6616905"/>
              <a:ext cx="2160050" cy="217036"/>
            </a:xfrm>
            <a:prstGeom prst="rect">
              <a:avLst/>
            </a:prstGeom>
          </p:spPr>
        </p:pic>
        <p:pic>
          <p:nvPicPr>
            <p:cNvPr id="9" name="Picture 8">
              <a:extLst>
                <a:ext uri="{FF2B5EF4-FFF2-40B4-BE49-F238E27FC236}">
                  <a16:creationId xmlns:a16="http://schemas.microsoft.com/office/drawing/2014/main" id="{55E73F36-FBC6-847D-0935-A0732547265E}"/>
                </a:ext>
              </a:extLst>
            </p:cNvPr>
            <p:cNvPicPr>
              <a:picLocks noChangeAspect="1"/>
            </p:cNvPicPr>
            <p:nvPr/>
          </p:nvPicPr>
          <p:blipFill rotWithShape="1">
            <a:blip r:embed="rId3"/>
            <a:srcRect l="39173" t="86115"/>
            <a:stretch/>
          </p:blipFill>
          <p:spPr>
            <a:xfrm>
              <a:off x="2780788" y="6018419"/>
              <a:ext cx="974400" cy="815522"/>
            </a:xfrm>
            <a:prstGeom prst="rect">
              <a:avLst/>
            </a:prstGeom>
          </p:spPr>
        </p:pic>
      </p:grpSp>
    </p:spTree>
    <p:extLst>
      <p:ext uri="{BB962C8B-B14F-4D97-AF65-F5344CB8AC3E}">
        <p14:creationId xmlns:p14="http://schemas.microsoft.com/office/powerpoint/2010/main" val="220384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5604"/>
            <a:ext cx="12192000" cy="4197232"/>
            <a:chOff x="0" y="0"/>
            <a:chExt cx="9537267" cy="3283311"/>
          </a:xfrm>
        </p:grpSpPr>
        <p:sp>
          <p:nvSpPr>
            <p:cNvPr id="3" name="Freeform 3"/>
            <p:cNvSpPr/>
            <p:nvPr/>
          </p:nvSpPr>
          <p:spPr>
            <a:xfrm>
              <a:off x="0" y="0"/>
              <a:ext cx="9537267" cy="3283311"/>
            </a:xfrm>
            <a:custGeom>
              <a:avLst/>
              <a:gdLst/>
              <a:ahLst/>
              <a:cxnLst/>
              <a:rect l="l" t="t" r="r" b="b"/>
              <a:pathLst>
                <a:path w="9537267" h="3283311">
                  <a:moveTo>
                    <a:pt x="0" y="0"/>
                  </a:moveTo>
                  <a:lnTo>
                    <a:pt x="9537267" y="0"/>
                  </a:lnTo>
                  <a:lnTo>
                    <a:pt x="9537267" y="3283311"/>
                  </a:lnTo>
                  <a:lnTo>
                    <a:pt x="0" y="3283311"/>
                  </a:lnTo>
                  <a:close/>
                </a:path>
              </a:pathLst>
            </a:custGeom>
            <a:solidFill>
              <a:srgbClr val="EFF0E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5400000">
            <a:off x="5960396" y="-5960396"/>
            <a:ext cx="271208" cy="12192000"/>
            <a:chOff x="0" y="0"/>
            <a:chExt cx="331990" cy="14924418"/>
          </a:xfrm>
        </p:grpSpPr>
        <p:sp>
          <p:nvSpPr>
            <p:cNvPr id="9" name="Freeform 9"/>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0" y="844460"/>
            <a:ext cx="271208" cy="1563488"/>
            <a:chOff x="0" y="0"/>
            <a:chExt cx="331990" cy="1913890"/>
          </a:xfrm>
        </p:grpSpPr>
        <p:sp>
          <p:nvSpPr>
            <p:cNvPr id="12" name="Freeform 12"/>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212D84A2-29C9-EB01-C1B3-D9D260C9D9A6}"/>
              </a:ext>
            </a:extLst>
          </p:cNvPr>
          <p:cNvSpPr/>
          <p:nvPr/>
        </p:nvSpPr>
        <p:spPr>
          <a:xfrm>
            <a:off x="0" y="271208"/>
            <a:ext cx="12192000" cy="6127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3"/>
          <p:cNvGrpSpPr/>
          <p:nvPr/>
        </p:nvGrpSpPr>
        <p:grpSpPr>
          <a:xfrm>
            <a:off x="11890142" y="4709117"/>
            <a:ext cx="301858" cy="1463083"/>
            <a:chOff x="0" y="0"/>
            <a:chExt cx="293277" cy="1421492"/>
          </a:xfrm>
        </p:grpSpPr>
        <p:sp>
          <p:nvSpPr>
            <p:cNvPr id="14" name="Freeform 14"/>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755478" y="406812"/>
            <a:ext cx="5369348" cy="1161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Key Driver Diagram</a:t>
            </a:r>
            <a:b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br>
            <a:endPar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endParaRPr>
          </a:p>
        </p:txBody>
      </p:sp>
      <p:pic>
        <p:nvPicPr>
          <p:cNvPr id="7" name="Picture 6">
            <a:extLst>
              <a:ext uri="{FF2B5EF4-FFF2-40B4-BE49-F238E27FC236}">
                <a16:creationId xmlns:a16="http://schemas.microsoft.com/office/drawing/2014/main" id="{2B266D9D-DB20-A0E0-583C-A7D1DD501912}"/>
              </a:ext>
            </a:extLst>
          </p:cNvPr>
          <p:cNvPicPr>
            <a:picLocks noChangeAspect="1"/>
          </p:cNvPicPr>
          <p:nvPr/>
        </p:nvPicPr>
        <p:blipFill>
          <a:blip r:embed="rId4"/>
          <a:stretch>
            <a:fillRect/>
          </a:stretch>
        </p:blipFill>
        <p:spPr>
          <a:xfrm>
            <a:off x="10134494" y="4550600"/>
            <a:ext cx="2057506" cy="1847814"/>
          </a:xfrm>
          <a:prstGeom prst="rect">
            <a:avLst/>
          </a:prstGeom>
        </p:spPr>
      </p:pic>
      <p:pic>
        <p:nvPicPr>
          <p:cNvPr id="16" name="Picture 15">
            <a:extLst>
              <a:ext uri="{FF2B5EF4-FFF2-40B4-BE49-F238E27FC236}">
                <a16:creationId xmlns:a16="http://schemas.microsoft.com/office/drawing/2014/main" id="{A7353B43-71DB-44E7-35F7-D7829C394C88}"/>
              </a:ext>
            </a:extLst>
          </p:cNvPr>
          <p:cNvPicPr>
            <a:picLocks noChangeAspect="1"/>
          </p:cNvPicPr>
          <p:nvPr/>
        </p:nvPicPr>
        <p:blipFill>
          <a:blip r:embed="rId4"/>
          <a:stretch>
            <a:fillRect/>
          </a:stretch>
        </p:blipFill>
        <p:spPr>
          <a:xfrm>
            <a:off x="0" y="978568"/>
            <a:ext cx="1971675" cy="209016"/>
          </a:xfrm>
          <a:prstGeom prst="rect">
            <a:avLst/>
          </a:prstGeom>
        </p:spPr>
      </p:pic>
      <p:graphicFrame>
        <p:nvGraphicFramePr>
          <p:cNvPr id="5" name="Content Placeholder 5">
            <a:extLst>
              <a:ext uri="{FF2B5EF4-FFF2-40B4-BE49-F238E27FC236}">
                <a16:creationId xmlns:a16="http://schemas.microsoft.com/office/drawing/2014/main" id="{20292951-F207-FCC8-9946-9EAC815C85BA}"/>
              </a:ext>
            </a:extLst>
          </p:cNvPr>
          <p:cNvGraphicFramePr>
            <a:graphicFrameLocks/>
          </p:cNvGraphicFramePr>
          <p:nvPr>
            <p:extLst>
              <p:ext uri="{D42A27DB-BD31-4B8C-83A1-F6EECF244321}">
                <p14:modId xmlns:p14="http://schemas.microsoft.com/office/powerpoint/2010/main" val="1552197929"/>
              </p:ext>
            </p:extLst>
          </p:nvPr>
        </p:nvGraphicFramePr>
        <p:xfrm>
          <a:off x="0" y="978568"/>
          <a:ext cx="12192000" cy="5419846"/>
        </p:xfrm>
        <a:graphic>
          <a:graphicData uri="http://schemas.openxmlformats.org/drawingml/2006/table">
            <a:tbl>
              <a:tblPr firstRow="1" bandRow="1">
                <a:tableStyleId>{9D7B26C5-4107-4FEC-AEDC-1716B250A1EF}</a:tableStyleId>
              </a:tblPr>
              <a:tblGrid>
                <a:gridCol w="1981200">
                  <a:extLst>
                    <a:ext uri="{9D8B030D-6E8A-4147-A177-3AD203B41FA5}">
                      <a16:colId xmlns:a16="http://schemas.microsoft.com/office/drawing/2014/main" val="187955429"/>
                    </a:ext>
                  </a:extLst>
                </a:gridCol>
                <a:gridCol w="10210800">
                  <a:extLst>
                    <a:ext uri="{9D8B030D-6E8A-4147-A177-3AD203B41FA5}">
                      <a16:colId xmlns:a16="http://schemas.microsoft.com/office/drawing/2014/main" val="1875141816"/>
                    </a:ext>
                  </a:extLst>
                </a:gridCol>
              </a:tblGrid>
              <a:tr h="229507">
                <a:tc>
                  <a:txBody>
                    <a:bodyPr/>
                    <a:lstStyle/>
                    <a:p>
                      <a:pPr algn="ctr" fontAlgn="b"/>
                      <a:r>
                        <a:rPr lang="en-US" sz="1400" b="0" i="0" u="none" strike="noStrike">
                          <a:solidFill>
                            <a:srgbClr val="000000"/>
                          </a:solidFill>
                          <a:effectLst/>
                          <a:latin typeface="Calibri" panose="020F0502020204030204" pitchFamily="34" charset="0"/>
                        </a:rPr>
                        <a:t>Primary Drivers</a:t>
                      </a:r>
                    </a:p>
                  </a:txBody>
                  <a:tcPr marL="4763" marR="4763" marT="4763" marB="0" anchor="ctr"/>
                </a:tc>
                <a:tc>
                  <a:txBody>
                    <a:bodyPr/>
                    <a:lstStyle/>
                    <a:p>
                      <a:pPr algn="ctr" fontAlgn="b"/>
                      <a:r>
                        <a:rPr lang="en-US" sz="1400" b="0" i="0" u="none" strike="noStrike">
                          <a:solidFill>
                            <a:srgbClr val="000000"/>
                          </a:solidFill>
                          <a:effectLst/>
                          <a:latin typeface="Calibri" panose="020F0502020204030204" pitchFamily="34" charset="0"/>
                        </a:rPr>
                        <a:t>Secondary Drivers</a:t>
                      </a:r>
                    </a:p>
                  </a:txBody>
                  <a:tcPr marL="4763" marR="4763" marT="4763" marB="0" anchor="ctr"/>
                </a:tc>
                <a:extLst>
                  <a:ext uri="{0D108BD9-81ED-4DB2-BD59-A6C34878D82A}">
                    <a16:rowId xmlns:a16="http://schemas.microsoft.com/office/drawing/2014/main" val="3180797405"/>
                  </a:ext>
                </a:extLst>
              </a:tr>
              <a:tr h="229507">
                <a:tc rowSpan="2">
                  <a:txBody>
                    <a:bodyPr/>
                    <a:lstStyle/>
                    <a:p>
                      <a:pPr algn="ctr" fontAlgn="b"/>
                      <a:r>
                        <a:rPr lang="en-US" sz="1400" b="0" i="0" u="none" strike="noStrike">
                          <a:solidFill>
                            <a:schemeClr val="tx1"/>
                          </a:solidFill>
                          <a:effectLst/>
                          <a:latin typeface="Calibri" panose="020F0502020204030204" pitchFamily="34" charset="0"/>
                        </a:rPr>
                        <a:t>Patient Experience</a:t>
                      </a:r>
                    </a:p>
                  </a:txBody>
                  <a:tcPr marL="4763" marR="4763" marT="4763" marB="0" anchor="ctr">
                    <a:solidFill>
                      <a:schemeClr val="tx2">
                        <a:lumMod val="40000"/>
                        <a:lumOff val="60000"/>
                      </a:schemeClr>
                    </a:solidFill>
                  </a:tcPr>
                </a:tc>
                <a:tc>
                  <a:txBody>
                    <a:bodyPr/>
                    <a:lstStyle/>
                    <a:p>
                      <a:pPr algn="l" fontAlgn="b"/>
                      <a:r>
                        <a:rPr lang="en-US" sz="1400" b="0" i="0" u="none" strike="noStrike">
                          <a:solidFill>
                            <a:srgbClr val="000000"/>
                          </a:solidFill>
                          <a:effectLst/>
                          <a:latin typeface="Calibri" panose="020F0502020204030204" pitchFamily="34" charset="0"/>
                        </a:rPr>
                        <a:t>Customize SDOH survey questions and communication to align with the needs, literacy levels, language and preferences of the target population. (Berry)</a:t>
                      </a:r>
                    </a:p>
                  </a:txBody>
                  <a:tcPr marL="4763" marR="4763" marT="4763" marB="0" anchor="ctr">
                    <a:solidFill>
                      <a:srgbClr val="7FB2DD">
                        <a:alpha val="40000"/>
                      </a:srgbClr>
                    </a:solidFill>
                  </a:tcPr>
                </a:tc>
                <a:extLst>
                  <a:ext uri="{0D108BD9-81ED-4DB2-BD59-A6C34878D82A}">
                    <a16:rowId xmlns:a16="http://schemas.microsoft.com/office/drawing/2014/main" val="3098928069"/>
                  </a:ext>
                </a:extLst>
              </a:tr>
              <a:tr h="444382">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Incorporate feedback from those at every part of care process (i.e. social workers, patient navigators, </a:t>
                      </a:r>
                      <a:r>
                        <a:rPr lang="en-US" sz="1400" b="0" i="0" u="none" strike="noStrike" err="1">
                          <a:solidFill>
                            <a:srgbClr val="000000"/>
                          </a:solidFill>
                          <a:effectLst/>
                          <a:latin typeface="Calibri" panose="020F0502020204030204" pitchFamily="34" charset="0"/>
                        </a:rPr>
                        <a:t>etc</a:t>
                      </a:r>
                      <a:r>
                        <a:rPr lang="en-US" sz="1400" b="0" i="0" u="none" strike="noStrike">
                          <a:solidFill>
                            <a:srgbClr val="000000"/>
                          </a:solidFill>
                          <a:effectLst/>
                          <a:latin typeface="Calibri" panose="020F0502020204030204" pitchFamily="34" charset="0"/>
                        </a:rPr>
                        <a:t>) and patient experience data into care processes. (Bachman)</a:t>
                      </a:r>
                    </a:p>
                  </a:txBody>
                  <a:tcPr marL="4763" marR="4763" marT="4763" marB="0" anchor="ctr">
                    <a:solidFill>
                      <a:schemeClr val="tx2">
                        <a:lumMod val="40000"/>
                        <a:lumOff val="60000"/>
                        <a:alpha val="40000"/>
                      </a:schemeClr>
                    </a:solidFill>
                  </a:tcPr>
                </a:tc>
                <a:extLst>
                  <a:ext uri="{0D108BD9-81ED-4DB2-BD59-A6C34878D82A}">
                    <a16:rowId xmlns:a16="http://schemas.microsoft.com/office/drawing/2014/main" val="2790367054"/>
                  </a:ext>
                </a:extLst>
              </a:tr>
              <a:tr h="224644">
                <a:tc>
                  <a:txBody>
                    <a:bodyPr/>
                    <a:lstStyle/>
                    <a:p>
                      <a:pPr algn="ctr" fontAlgn="b"/>
                      <a:endParaRPr lang="en-US" sz="1400" b="0" i="0" u="none" strike="noStrike">
                        <a:solidFill>
                          <a:schemeClr val="bg1"/>
                        </a:solidFill>
                        <a:effectLst/>
                        <a:latin typeface="Calibri" panose="020F0502020204030204" pitchFamily="34" charset="0"/>
                      </a:endParaRPr>
                    </a:p>
                  </a:txBody>
                  <a:tcPr marL="4763" marR="4763" marT="4763" marB="0" anchor="ctr">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ctr">
                    <a:noFill/>
                  </a:tcPr>
                </a:tc>
                <a:extLst>
                  <a:ext uri="{0D108BD9-81ED-4DB2-BD59-A6C34878D82A}">
                    <a16:rowId xmlns:a16="http://schemas.microsoft.com/office/drawing/2014/main" val="843435581"/>
                  </a:ext>
                </a:extLst>
              </a:tr>
              <a:tr h="229507">
                <a:tc rowSpan="3">
                  <a:txBody>
                    <a:bodyPr/>
                    <a:lstStyle/>
                    <a:p>
                      <a:pPr algn="ctr" fontAlgn="b"/>
                      <a:r>
                        <a:rPr lang="en-US" sz="1400" b="0" i="0" u="none" strike="noStrike">
                          <a:solidFill>
                            <a:schemeClr val="tx1"/>
                          </a:solidFill>
                          <a:effectLst/>
                          <a:latin typeface="Calibri" panose="020F0502020204030204" pitchFamily="34" charset="0"/>
                        </a:rPr>
                        <a:t>Leveraging Technology and Data-Tracking Systems</a:t>
                      </a:r>
                    </a:p>
                  </a:txBody>
                  <a:tcPr marL="4763" marR="4763" marT="4763" marB="0" anchor="ctr">
                    <a:solidFill>
                      <a:schemeClr val="accent5">
                        <a:lumMod val="20000"/>
                        <a:lumOff val="80000"/>
                      </a:schemeClr>
                    </a:solidFill>
                  </a:tcPr>
                </a:tc>
                <a:tc>
                  <a:txBody>
                    <a:bodyPr/>
                    <a:lstStyle/>
                    <a:p>
                      <a:pPr marL="0" algn="l"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Establish a data-tracking system to monitor the entire screening-to-service process to identify gaps and inefficiencies in workflows. (Berry)</a:t>
                      </a:r>
                    </a:p>
                  </a:txBody>
                  <a:tcPr marL="4763" marR="4763" marT="4763" marB="0" anchor="ctr">
                    <a:solidFill>
                      <a:schemeClr val="accent5">
                        <a:lumMod val="20000"/>
                        <a:lumOff val="80000"/>
                        <a:alpha val="40000"/>
                      </a:schemeClr>
                    </a:solidFill>
                  </a:tcPr>
                </a:tc>
                <a:extLst>
                  <a:ext uri="{0D108BD9-81ED-4DB2-BD59-A6C34878D82A}">
                    <a16:rowId xmlns:a16="http://schemas.microsoft.com/office/drawing/2014/main" val="1463890631"/>
                  </a:ext>
                </a:extLst>
              </a:tr>
              <a:tr h="229507">
                <a:tc vMerge="1">
                  <a:txBody>
                    <a:bodyPr/>
                    <a:lstStyle/>
                    <a:p>
                      <a:endParaRPr lang="en-US"/>
                    </a:p>
                  </a:txBody>
                  <a:tcPr/>
                </a:tc>
                <a:tc>
                  <a:txBody>
                    <a:bodyPr/>
                    <a:lstStyle/>
                    <a:p>
                      <a:pPr marL="0" algn="l"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Establish referral tracking capabilities to ensure follow-up and closure of identified social needs. (Berry)</a:t>
                      </a:r>
                    </a:p>
                  </a:txBody>
                  <a:tcPr marL="4763" marR="4763" marT="4763" marB="0" anchor="ctr">
                    <a:solidFill>
                      <a:schemeClr val="accent5">
                        <a:lumMod val="20000"/>
                        <a:lumOff val="80000"/>
                        <a:alpha val="40000"/>
                      </a:schemeClr>
                    </a:solidFill>
                  </a:tcPr>
                </a:tc>
                <a:extLst>
                  <a:ext uri="{0D108BD9-81ED-4DB2-BD59-A6C34878D82A}">
                    <a16:rowId xmlns:a16="http://schemas.microsoft.com/office/drawing/2014/main" val="3751947304"/>
                  </a:ext>
                </a:extLst>
              </a:tr>
              <a:tr h="229507">
                <a:tc vMerge="1">
                  <a:txBody>
                    <a:bodyPr/>
                    <a:lstStyle/>
                    <a:p>
                      <a:endParaRPr lang="en-US"/>
                    </a:p>
                  </a:txBody>
                  <a:tcPr/>
                </a:tc>
                <a:tc>
                  <a:txBody>
                    <a:bodyPr/>
                    <a:lstStyle/>
                    <a:p>
                      <a:pPr marL="0" algn="l"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Review data regularly to screen for any potential trends and patterns.</a:t>
                      </a:r>
                    </a:p>
                  </a:txBody>
                  <a:tcPr marL="4763" marR="4763" marT="4763" marB="0" anchor="ctr">
                    <a:solidFill>
                      <a:srgbClr val="FDCBB4">
                        <a:alpha val="40000"/>
                      </a:srgbClr>
                    </a:solidFill>
                  </a:tcPr>
                </a:tc>
                <a:extLst>
                  <a:ext uri="{0D108BD9-81ED-4DB2-BD59-A6C34878D82A}">
                    <a16:rowId xmlns:a16="http://schemas.microsoft.com/office/drawing/2014/main" val="877629687"/>
                  </a:ext>
                </a:extLst>
              </a:tr>
              <a:tr h="224644">
                <a:tc>
                  <a:txBody>
                    <a:bodyPr/>
                    <a:lstStyle/>
                    <a:p>
                      <a:pPr algn="ctr" fontAlgn="b"/>
                      <a:endParaRPr lang="en-US" sz="1400" b="0" i="0" u="none" strike="noStrike">
                        <a:solidFill>
                          <a:schemeClr val="bg1"/>
                        </a:solidFill>
                        <a:effectLst/>
                        <a:latin typeface="Calibri" panose="020F0502020204030204" pitchFamily="34" charset="0"/>
                      </a:endParaRPr>
                    </a:p>
                  </a:txBody>
                  <a:tcPr marL="4763" marR="4763" marT="4763" marB="0" anchor="ctr">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ctr">
                    <a:noFill/>
                  </a:tcPr>
                </a:tc>
                <a:extLst>
                  <a:ext uri="{0D108BD9-81ED-4DB2-BD59-A6C34878D82A}">
                    <a16:rowId xmlns:a16="http://schemas.microsoft.com/office/drawing/2014/main" val="4210912111"/>
                  </a:ext>
                </a:extLst>
              </a:tr>
              <a:tr h="229507">
                <a:tc rowSpan="2">
                  <a:txBody>
                    <a:bodyPr/>
                    <a:lstStyle/>
                    <a:p>
                      <a:pPr algn="ctr" fontAlgn="b"/>
                      <a:r>
                        <a:rPr lang="en-US" sz="1400" b="0" i="0" u="none" strike="noStrike">
                          <a:solidFill>
                            <a:schemeClr val="tx1"/>
                          </a:solidFill>
                          <a:effectLst/>
                          <a:latin typeface="Calibri" panose="020F0502020204030204" pitchFamily="34" charset="0"/>
                        </a:rPr>
                        <a:t>Establishing Referral Protocols with Networks of Strategic Partners</a:t>
                      </a:r>
                    </a:p>
                  </a:txBody>
                  <a:tcPr marL="4763" marR="4763" marT="4763" marB="0" anchor="ctr">
                    <a:solidFill>
                      <a:srgbClr val="447604">
                        <a:alpha val="80000"/>
                      </a:srgbClr>
                    </a:solidFill>
                  </a:tcPr>
                </a:tc>
                <a:tc>
                  <a:txBody>
                    <a:bodyPr/>
                    <a:lstStyle/>
                    <a:p>
                      <a:pPr algn="l" fontAlgn="b"/>
                      <a:r>
                        <a:rPr lang="en-US" sz="1400" b="0" i="0" u="none" strike="noStrike">
                          <a:solidFill>
                            <a:srgbClr val="000000"/>
                          </a:solidFill>
                          <a:effectLst/>
                          <a:latin typeface="Calibri" panose="020F0502020204030204" pitchFamily="34" charset="0"/>
                        </a:rPr>
                        <a:t>Develop partnerships with community organizations and service providers to facilitate referrals for social needs. (Bachman)</a:t>
                      </a:r>
                    </a:p>
                  </a:txBody>
                  <a:tcPr marL="4763" marR="4763" marT="4763" marB="0" anchor="ctr">
                    <a:solidFill>
                      <a:schemeClr val="accent3">
                        <a:lumMod val="40000"/>
                        <a:lumOff val="60000"/>
                        <a:alpha val="40000"/>
                      </a:schemeClr>
                    </a:solidFill>
                  </a:tcPr>
                </a:tc>
                <a:extLst>
                  <a:ext uri="{0D108BD9-81ED-4DB2-BD59-A6C34878D82A}">
                    <a16:rowId xmlns:a16="http://schemas.microsoft.com/office/drawing/2014/main" val="224500110"/>
                  </a:ext>
                </a:extLst>
              </a:tr>
              <a:tr h="76758">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Create clear pathways and protocols for referring patients to appropriate resources and support services. </a:t>
                      </a:r>
                    </a:p>
                  </a:txBody>
                  <a:tcPr marL="4763" marR="4763" marT="4763" marB="0" anchor="ctr">
                    <a:solidFill>
                      <a:schemeClr val="accent3">
                        <a:lumMod val="20000"/>
                        <a:lumOff val="80000"/>
                      </a:schemeClr>
                    </a:solidFill>
                  </a:tcPr>
                </a:tc>
                <a:extLst>
                  <a:ext uri="{0D108BD9-81ED-4DB2-BD59-A6C34878D82A}">
                    <a16:rowId xmlns:a16="http://schemas.microsoft.com/office/drawing/2014/main" val="181523392"/>
                  </a:ext>
                </a:extLst>
              </a:tr>
              <a:tr h="224644">
                <a:tc>
                  <a:txBody>
                    <a:bodyPr/>
                    <a:lstStyle/>
                    <a:p>
                      <a:pPr algn="ctr" fontAlgn="b"/>
                      <a:endParaRPr lang="en-US" sz="1400" b="0" i="0" u="none" strike="noStrike">
                        <a:solidFill>
                          <a:schemeClr val="bg1"/>
                        </a:solidFill>
                        <a:effectLst/>
                        <a:latin typeface="Calibri" panose="020F0502020204030204" pitchFamily="34" charset="0"/>
                      </a:endParaRPr>
                    </a:p>
                  </a:txBody>
                  <a:tcPr marL="4763" marR="4763" marT="4763" marB="0" anchor="ctr">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ctr">
                    <a:noFill/>
                  </a:tcPr>
                </a:tc>
                <a:extLst>
                  <a:ext uri="{0D108BD9-81ED-4DB2-BD59-A6C34878D82A}">
                    <a16:rowId xmlns:a16="http://schemas.microsoft.com/office/drawing/2014/main" val="505883470"/>
                  </a:ext>
                </a:extLst>
              </a:tr>
              <a:tr h="229507">
                <a:tc rowSpan="4">
                  <a:txBody>
                    <a:bodyPr/>
                    <a:lstStyle/>
                    <a:p>
                      <a:pPr algn="ctr" fontAlgn="b"/>
                      <a:r>
                        <a:rPr lang="en-US" sz="1400" b="0" i="0" u="none" strike="noStrike">
                          <a:solidFill>
                            <a:schemeClr val="tx1"/>
                          </a:solidFill>
                          <a:effectLst/>
                          <a:latin typeface="Calibri" panose="020F0502020204030204" pitchFamily="34" charset="0"/>
                        </a:rPr>
                        <a:t>Staffing and Coordination</a:t>
                      </a:r>
                    </a:p>
                  </a:txBody>
                  <a:tcPr marL="4763" marR="4763" marT="4763" marB="0" anchor="ctr">
                    <a:solidFill>
                      <a:schemeClr val="accent4"/>
                    </a:solidFill>
                  </a:tcPr>
                </a:tc>
                <a:tc>
                  <a:txBody>
                    <a:bodyPr/>
                    <a:lstStyle/>
                    <a:p>
                      <a:pPr algn="l" fontAlgn="b"/>
                      <a:r>
                        <a:rPr lang="en-US" sz="1400" b="0" i="0" u="none" strike="noStrike">
                          <a:solidFill>
                            <a:srgbClr val="000000"/>
                          </a:solidFill>
                          <a:effectLst/>
                          <a:latin typeface="Calibri" panose="020F0502020204030204" pitchFamily="34" charset="0"/>
                        </a:rPr>
                        <a:t>Ensure oversight of screening and referral process. (Bachman, Berry)</a:t>
                      </a:r>
                    </a:p>
                  </a:txBody>
                  <a:tcPr marL="4763" marR="4763" marT="4763" marB="0" anchor="ctr">
                    <a:solidFill>
                      <a:schemeClr val="accent4">
                        <a:lumMod val="40000"/>
                        <a:lumOff val="60000"/>
                      </a:schemeClr>
                    </a:solidFill>
                  </a:tcPr>
                </a:tc>
                <a:extLst>
                  <a:ext uri="{0D108BD9-81ED-4DB2-BD59-A6C34878D82A}">
                    <a16:rowId xmlns:a16="http://schemas.microsoft.com/office/drawing/2014/main" val="1671211376"/>
                  </a:ext>
                </a:extLst>
              </a:tr>
              <a:tr h="229507">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Train staff to execute screening with a trauma-informed and culturally humble approach and to follow established protocols/workflows. </a:t>
                      </a:r>
                    </a:p>
                  </a:txBody>
                  <a:tcPr marL="4763" marR="4763" marT="4763" marB="0" anchor="ctr">
                    <a:solidFill>
                      <a:schemeClr val="accent4">
                        <a:lumMod val="40000"/>
                        <a:lumOff val="60000"/>
                      </a:schemeClr>
                    </a:solidFill>
                  </a:tcPr>
                </a:tc>
                <a:extLst>
                  <a:ext uri="{0D108BD9-81ED-4DB2-BD59-A6C34878D82A}">
                    <a16:rowId xmlns:a16="http://schemas.microsoft.com/office/drawing/2014/main" val="643854358"/>
                  </a:ext>
                </a:extLst>
              </a:tr>
              <a:tr h="229507">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Utilize Community Health Workers (CHWs), Peer Support Specialists, Doulas to support screening capacity, reach and success.</a:t>
                      </a:r>
                    </a:p>
                  </a:txBody>
                  <a:tcPr marL="4763" marR="4763" marT="4763" marB="0" anchor="ctr">
                    <a:solidFill>
                      <a:schemeClr val="accent4">
                        <a:lumMod val="40000"/>
                        <a:lumOff val="60000"/>
                      </a:schemeClr>
                    </a:solidFill>
                  </a:tcPr>
                </a:tc>
                <a:extLst>
                  <a:ext uri="{0D108BD9-81ED-4DB2-BD59-A6C34878D82A}">
                    <a16:rowId xmlns:a16="http://schemas.microsoft.com/office/drawing/2014/main" val="2813205263"/>
                  </a:ext>
                </a:extLst>
              </a:tr>
              <a:tr h="229507">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Ensure that the staff reflects the community they are working with.</a:t>
                      </a:r>
                    </a:p>
                  </a:txBody>
                  <a:tcPr marL="4763" marR="4763" marT="4763" marB="0" anchor="ctr">
                    <a:solidFill>
                      <a:schemeClr val="accent4">
                        <a:lumMod val="40000"/>
                        <a:lumOff val="60000"/>
                      </a:schemeClr>
                    </a:solidFill>
                  </a:tcPr>
                </a:tc>
                <a:extLst>
                  <a:ext uri="{0D108BD9-81ED-4DB2-BD59-A6C34878D82A}">
                    <a16:rowId xmlns:a16="http://schemas.microsoft.com/office/drawing/2014/main" val="3826946732"/>
                  </a:ext>
                </a:extLst>
              </a:tr>
              <a:tr h="224644">
                <a:tc>
                  <a:txBody>
                    <a:bodyPr/>
                    <a:lstStyle/>
                    <a:p>
                      <a:pPr algn="ctr" fontAlgn="b"/>
                      <a:endParaRPr lang="en-US" sz="1400" b="0" i="0" u="none" strike="noStrike">
                        <a:solidFill>
                          <a:schemeClr val="bg1"/>
                        </a:solidFill>
                        <a:effectLst/>
                        <a:latin typeface="Calibri" panose="020F0502020204030204" pitchFamily="34" charset="0"/>
                      </a:endParaRPr>
                    </a:p>
                  </a:txBody>
                  <a:tcPr marL="4763" marR="4763" marT="4763" marB="0" anchor="ctr">
                    <a:no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ctr">
                    <a:noFill/>
                  </a:tcPr>
                </a:tc>
                <a:extLst>
                  <a:ext uri="{0D108BD9-81ED-4DB2-BD59-A6C34878D82A}">
                    <a16:rowId xmlns:a16="http://schemas.microsoft.com/office/drawing/2014/main" val="2536489590"/>
                  </a:ext>
                </a:extLst>
              </a:tr>
              <a:tr h="490617">
                <a:tc rowSpan="3">
                  <a:txBody>
                    <a:bodyPr/>
                    <a:lstStyle/>
                    <a:p>
                      <a:pPr algn="ctr" fontAlgn="b"/>
                      <a:r>
                        <a:rPr lang="en-US" sz="1400" b="0" i="0" u="none" strike="noStrike">
                          <a:solidFill>
                            <a:schemeClr val="tx1"/>
                          </a:solidFill>
                          <a:effectLst/>
                          <a:latin typeface="Calibri" panose="020F0502020204030204" pitchFamily="34" charset="0"/>
                        </a:rPr>
                        <a:t>Integrating Universal Screening into Clinical Workflows </a:t>
                      </a:r>
                    </a:p>
                  </a:txBody>
                  <a:tcPr marL="4763" marR="4763" marT="4763" marB="0" anchor="ctr">
                    <a:solidFill>
                      <a:schemeClr val="accent6"/>
                    </a:solidFill>
                  </a:tcPr>
                </a:tc>
                <a:tc>
                  <a:txBody>
                    <a:bodyPr/>
                    <a:lstStyle/>
                    <a:p>
                      <a:pPr algn="l" fontAlgn="b"/>
                      <a:r>
                        <a:rPr lang="en-US" sz="1400" b="0" i="0" u="none" strike="noStrike">
                          <a:solidFill>
                            <a:srgbClr val="000000"/>
                          </a:solidFill>
                          <a:effectLst/>
                          <a:latin typeface="Calibri" panose="020F0502020204030204" pitchFamily="34" charset="0"/>
                        </a:rPr>
                        <a:t>Distribute screening materials to patients upon registration, making it a standard part of the intake process.</a:t>
                      </a:r>
                    </a:p>
                  </a:txBody>
                  <a:tcPr marL="4763" marR="4763" marT="4763" marB="0" anchor="ctr">
                    <a:solidFill>
                      <a:schemeClr val="accent6">
                        <a:lumMod val="20000"/>
                        <a:lumOff val="80000"/>
                      </a:schemeClr>
                    </a:solidFill>
                  </a:tcPr>
                </a:tc>
                <a:extLst>
                  <a:ext uri="{0D108BD9-81ED-4DB2-BD59-A6C34878D82A}">
                    <a16:rowId xmlns:a16="http://schemas.microsoft.com/office/drawing/2014/main" val="653440109"/>
                  </a:ext>
                </a:extLst>
              </a:tr>
              <a:tr h="444382">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Incorporate screening into routine surveys or assessments administered during clinic visits to streamline implementation and avoid low screening rates.</a:t>
                      </a:r>
                    </a:p>
                  </a:txBody>
                  <a:tcPr marL="4763" marR="4763" marT="4763" marB="0" anchor="ctr">
                    <a:solidFill>
                      <a:schemeClr val="accent6">
                        <a:lumMod val="20000"/>
                        <a:lumOff val="80000"/>
                      </a:schemeClr>
                    </a:solidFill>
                  </a:tcPr>
                </a:tc>
                <a:extLst>
                  <a:ext uri="{0D108BD9-81ED-4DB2-BD59-A6C34878D82A}">
                    <a16:rowId xmlns:a16="http://schemas.microsoft.com/office/drawing/2014/main" val="668283301"/>
                  </a:ext>
                </a:extLst>
              </a:tr>
              <a:tr h="229507">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Develop next steps for addressing screening results that require further action, including follow-up assessments and referrals.</a:t>
                      </a:r>
                    </a:p>
                  </a:txBody>
                  <a:tcPr marL="4763" marR="4763" marT="4763" marB="0" anchor="ctr">
                    <a:solidFill>
                      <a:schemeClr val="accent6">
                        <a:lumMod val="20000"/>
                        <a:lumOff val="80000"/>
                      </a:schemeClr>
                    </a:solidFill>
                  </a:tcPr>
                </a:tc>
                <a:extLst>
                  <a:ext uri="{0D108BD9-81ED-4DB2-BD59-A6C34878D82A}">
                    <a16:rowId xmlns:a16="http://schemas.microsoft.com/office/drawing/2014/main" val="1972690852"/>
                  </a:ext>
                </a:extLst>
              </a:tr>
            </a:tbl>
          </a:graphicData>
        </a:graphic>
      </p:graphicFrame>
    </p:spTree>
    <p:extLst>
      <p:ext uri="{BB962C8B-B14F-4D97-AF65-F5344CB8AC3E}">
        <p14:creationId xmlns:p14="http://schemas.microsoft.com/office/powerpoint/2010/main" val="58160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09117"/>
            <a:ext cx="3312160" cy="2148883"/>
            <a:chOff x="0" y="0"/>
            <a:chExt cx="2590958" cy="1680977"/>
          </a:xfrm>
        </p:grpSpPr>
        <p:sp>
          <p:nvSpPr>
            <p:cNvPr id="3" name="Freeform 3"/>
            <p:cNvSpPr/>
            <p:nvPr/>
          </p:nvSpPr>
          <p:spPr>
            <a:xfrm>
              <a:off x="0" y="0"/>
              <a:ext cx="2590958" cy="1680977"/>
            </a:xfrm>
            <a:custGeom>
              <a:avLst/>
              <a:gdLst/>
              <a:ahLst/>
              <a:cxnLst/>
              <a:rect l="l" t="t" r="r" b="b"/>
              <a:pathLst>
                <a:path w="2590958" h="1680977">
                  <a:moveTo>
                    <a:pt x="0" y="0"/>
                  </a:moveTo>
                  <a:lnTo>
                    <a:pt x="2590958" y="0"/>
                  </a:lnTo>
                  <a:lnTo>
                    <a:pt x="2590958" y="1680977"/>
                  </a:lnTo>
                  <a:lnTo>
                    <a:pt x="0" y="1680977"/>
                  </a:lnTo>
                  <a:close/>
                </a:path>
              </a:pathLst>
            </a:custGeom>
            <a:solidFill>
              <a:srgbClr val="20252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67129" y="844461"/>
            <a:ext cx="4429760" cy="6013540"/>
            <a:chOff x="0" y="0"/>
            <a:chExt cx="8859520" cy="7406683"/>
          </a:xfrm>
        </p:grpSpPr>
        <p:pic>
          <p:nvPicPr>
            <p:cNvPr id="7" name="Picture 7"/>
            <p:cNvPicPr>
              <a:picLocks noChangeAspect="1"/>
            </p:cNvPicPr>
            <p:nvPr/>
          </p:nvPicPr>
          <p:blipFill>
            <a:blip r:embed="rId3"/>
            <a:srcRect l="26692" r="26692"/>
            <a:stretch>
              <a:fillRect/>
            </a:stretch>
          </p:blipFill>
          <p:spPr>
            <a:xfrm>
              <a:off x="0" y="0"/>
              <a:ext cx="8859520" cy="7406683"/>
            </a:xfrm>
            <a:prstGeom prst="rect">
              <a:avLst/>
            </a:prstGeom>
          </p:spPr>
        </p:pic>
      </p:grpSp>
      <p:sp>
        <p:nvSpPr>
          <p:cNvPr id="8" name="TextBox 8"/>
          <p:cNvSpPr txBox="1"/>
          <p:nvPr/>
        </p:nvSpPr>
        <p:spPr>
          <a:xfrm>
            <a:off x="5813254" y="1261629"/>
            <a:ext cx="5833048" cy="5558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lang="en-US" sz="3667" b="1">
                <a:solidFill>
                  <a:srgbClr val="000000"/>
                </a:solidFill>
                <a:latin typeface="Arial Bold" panose="020B0704020202020204" pitchFamily="34" charset="0"/>
                <a:cs typeface="Arial Bold" panose="020B0704020202020204" pitchFamily="34" charset="0"/>
              </a:rPr>
              <a:t>Change Package</a:t>
            </a:r>
            <a:endPar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endParaRPr>
          </a:p>
        </p:txBody>
      </p:sp>
      <p:sp>
        <p:nvSpPr>
          <p:cNvPr id="11" name="TextBox 11"/>
          <p:cNvSpPr txBox="1"/>
          <p:nvPr/>
        </p:nvSpPr>
        <p:spPr>
          <a:xfrm>
            <a:off x="5870029" y="2042787"/>
            <a:ext cx="5284005" cy="40626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spcBef>
                <a:spcPct val="0"/>
              </a:spcBef>
              <a:spcAft>
                <a:spcPts val="0"/>
              </a:spcAft>
              <a:buClrTx/>
              <a:buSzTx/>
              <a:buFontTx/>
              <a:buNone/>
              <a:tabLst/>
              <a:defRPr/>
            </a:pPr>
            <a:r>
              <a:rPr kumimoji="0" lang="en-US" sz="2400" b="0" i="0" u="none" strike="noStrike" kern="1200" cap="none" spc="0" normalizeH="0" baseline="0" noProof="0">
                <a:ln>
                  <a:noFill/>
                </a:ln>
                <a:solidFill>
                  <a:srgbClr val="171616"/>
                </a:solidFill>
                <a:effectLst/>
                <a:uLnTx/>
                <a:uFillTx/>
                <a:latin typeface="Arial"/>
                <a:ea typeface="+mn-ea"/>
                <a:cs typeface="+mn-cs"/>
              </a:rPr>
              <a:t>A collection of actionable change ideas and resources that will help</a:t>
            </a:r>
            <a:r>
              <a:rPr lang="en-US" sz="2400">
                <a:solidFill>
                  <a:srgbClr val="171616"/>
                </a:solidFill>
                <a:latin typeface="Arial"/>
              </a:rPr>
              <a:t> teams achieve the Collaborative aim</a:t>
            </a:r>
            <a:r>
              <a:rPr kumimoji="0" lang="en-US" sz="2400" b="0" i="0" u="none" strike="noStrike" kern="1200" cap="none" spc="0" normalizeH="0" baseline="0" noProof="0">
                <a:ln>
                  <a:noFill/>
                </a:ln>
                <a:solidFill>
                  <a:srgbClr val="171616"/>
                </a:solidFill>
                <a:effectLst/>
                <a:uLnTx/>
                <a:uFillTx/>
                <a:latin typeface="Arial"/>
                <a:ea typeface="+mn-ea"/>
                <a:cs typeface="+mn-cs"/>
              </a:rPr>
              <a:t>.</a:t>
            </a:r>
          </a:p>
          <a:p>
            <a:pPr marL="0" marR="0" lvl="0" indent="0" algn="l" defTabSz="609539" rtl="0" eaLnBrk="1" fontAlgn="auto" latinLnBrk="0" hangingPunct="1">
              <a:spcBef>
                <a:spcPct val="0"/>
              </a:spcBef>
              <a:spcAft>
                <a:spcPts val="0"/>
              </a:spcAft>
              <a:buClrTx/>
              <a:buSzTx/>
              <a:buFontTx/>
              <a:buNone/>
              <a:tabLst/>
              <a:defRPr/>
            </a:pPr>
            <a:endParaRPr kumimoji="0" lang="en-US" sz="2400" b="0" i="0" u="none" strike="noStrike" kern="1200" cap="none" spc="0" normalizeH="0" baseline="0" noProof="0">
              <a:ln>
                <a:noFill/>
              </a:ln>
              <a:solidFill>
                <a:srgbClr val="171616"/>
              </a:solidFill>
              <a:effectLst/>
              <a:uLnTx/>
              <a:uFillTx/>
              <a:latin typeface="Arial"/>
              <a:ea typeface="+mn-ea"/>
              <a:cs typeface="+mn-cs"/>
            </a:endParaRPr>
          </a:p>
          <a:p>
            <a:pPr marL="0" marR="0" lvl="0" indent="0" algn="l" defTabSz="609539" rtl="0" eaLnBrk="1" fontAlgn="auto" latinLnBrk="0" hangingPunct="1">
              <a:spcBef>
                <a:spcPct val="0"/>
              </a:spcBef>
              <a:spcAft>
                <a:spcPts val="0"/>
              </a:spcAft>
              <a:buClrTx/>
              <a:buSzTx/>
              <a:buFontTx/>
              <a:buNone/>
              <a:tabLst/>
              <a:defRPr/>
            </a:pPr>
            <a:r>
              <a:rPr kumimoji="0" lang="en-US" sz="2400" b="0" i="0" u="none" strike="noStrike" kern="1200" cap="none" spc="0" normalizeH="0" baseline="0" noProof="0">
                <a:ln>
                  <a:noFill/>
                </a:ln>
                <a:solidFill>
                  <a:srgbClr val="171616"/>
                </a:solidFill>
                <a:effectLst/>
                <a:uLnTx/>
                <a:uFillTx/>
                <a:latin typeface="Arial"/>
                <a:ea typeface="+mn-ea"/>
                <a:cs typeface="+mn-cs"/>
              </a:rPr>
              <a:t>Informed by an interprofessional panel of experts, representing state and national experts and people with lived experience addressing Social Determinants of Health, connections to care and health equity.</a:t>
            </a:r>
          </a:p>
          <a:p>
            <a:pPr marL="0" marR="0" lvl="0" indent="0" algn="l" defTabSz="609539" rtl="0" eaLnBrk="1" fontAlgn="auto" latinLnBrk="0" hangingPunct="1">
              <a:spcBef>
                <a:spcPct val="0"/>
              </a:spcBef>
              <a:spcAft>
                <a:spcPts val="0"/>
              </a:spcAft>
              <a:buClrTx/>
              <a:buSzTx/>
              <a:buFontTx/>
              <a:buNone/>
              <a:tabLst/>
              <a:defRPr/>
            </a:pPr>
            <a:endParaRPr kumimoji="0" lang="en-US" sz="2400" b="0" i="0" u="none" strike="noStrike" kern="1200" cap="none" spc="0" normalizeH="0" baseline="0" noProof="0">
              <a:ln>
                <a:noFill/>
              </a:ln>
              <a:solidFill>
                <a:srgbClr val="171616"/>
              </a:solidFill>
              <a:effectLst/>
              <a:uLnTx/>
              <a:uFillTx/>
              <a:latin typeface="Arial"/>
              <a:ea typeface="+mn-ea"/>
              <a:cs typeface="+mn-cs"/>
            </a:endParaRPr>
          </a:p>
        </p:txBody>
      </p:sp>
      <p:grpSp>
        <p:nvGrpSpPr>
          <p:cNvPr id="13" name="Group 13"/>
          <p:cNvGrpSpPr/>
          <p:nvPr/>
        </p:nvGrpSpPr>
        <p:grpSpPr>
          <a:xfrm rot="5400000">
            <a:off x="5960396" y="-5960396"/>
            <a:ext cx="271208" cy="12192000"/>
            <a:chOff x="0" y="0"/>
            <a:chExt cx="331990" cy="14924418"/>
          </a:xfrm>
        </p:grpSpPr>
        <p:sp>
          <p:nvSpPr>
            <p:cNvPr id="14" name="Freeform 14"/>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0" y="844460"/>
            <a:ext cx="271208" cy="1563488"/>
            <a:chOff x="0" y="0"/>
            <a:chExt cx="331990" cy="1913890"/>
          </a:xfrm>
        </p:grpSpPr>
        <p:sp>
          <p:nvSpPr>
            <p:cNvPr id="17" name="Freeform 17"/>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890142" y="4709117"/>
            <a:ext cx="301858" cy="1463083"/>
            <a:chOff x="0" y="0"/>
            <a:chExt cx="293277" cy="1421492"/>
          </a:xfrm>
        </p:grpSpPr>
        <p:sp>
          <p:nvSpPr>
            <p:cNvPr id="19" name="Freeform 1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DFB20A7-A9D5-A953-DD04-C26C74D800D3}"/>
              </a:ext>
            </a:extLst>
          </p:cNvPr>
          <p:cNvPicPr>
            <a:picLocks noChangeAspect="1"/>
          </p:cNvPicPr>
          <p:nvPr/>
        </p:nvPicPr>
        <p:blipFill>
          <a:blip r:embed="rId5"/>
          <a:stretch>
            <a:fillRect/>
          </a:stretch>
        </p:blipFill>
        <p:spPr>
          <a:xfrm>
            <a:off x="967129" y="842515"/>
            <a:ext cx="4515182" cy="6013539"/>
          </a:xfrm>
          <a:prstGeom prst="rect">
            <a:avLst/>
          </a:prstGeom>
        </p:spPr>
      </p:pic>
    </p:spTree>
    <p:extLst>
      <p:ext uri="{BB962C8B-B14F-4D97-AF65-F5344CB8AC3E}">
        <p14:creationId xmlns:p14="http://schemas.microsoft.com/office/powerpoint/2010/main" val="90677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9"/>
          <p:cNvGrpSpPr/>
          <p:nvPr/>
        </p:nvGrpSpPr>
        <p:grpSpPr>
          <a:xfrm>
            <a:off x="0" y="844460"/>
            <a:ext cx="271208" cy="1563488"/>
            <a:chOff x="0" y="0"/>
            <a:chExt cx="331990" cy="1913890"/>
          </a:xfrm>
        </p:grpSpPr>
        <p:sp>
          <p:nvSpPr>
            <p:cNvPr id="30" name="Freeform 30"/>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endParaRPr lang="en-US"/>
            </a:p>
          </p:txBody>
        </p:sp>
      </p:grpSp>
      <p:pic>
        <p:nvPicPr>
          <p:cNvPr id="34" name="Picture 33">
            <a:extLst>
              <a:ext uri="{FF2B5EF4-FFF2-40B4-BE49-F238E27FC236}">
                <a16:creationId xmlns:a16="http://schemas.microsoft.com/office/drawing/2014/main" id="{9F62EF3F-AE41-DE11-7329-2DDE6F56BF1F}"/>
              </a:ext>
            </a:extLst>
          </p:cNvPr>
          <p:cNvPicPr>
            <a:picLocks noChangeAspect="1"/>
          </p:cNvPicPr>
          <p:nvPr/>
        </p:nvPicPr>
        <p:blipFill>
          <a:blip r:embed="rId3"/>
          <a:stretch>
            <a:fillRect/>
          </a:stretch>
        </p:blipFill>
        <p:spPr>
          <a:xfrm>
            <a:off x="0" y="235884"/>
            <a:ext cx="12192000" cy="5495595"/>
          </a:xfrm>
          <a:prstGeom prst="rect">
            <a:avLst/>
          </a:prstGeom>
        </p:spPr>
      </p:pic>
      <p:grpSp>
        <p:nvGrpSpPr>
          <p:cNvPr id="4" name="Group 4"/>
          <p:cNvGrpSpPr/>
          <p:nvPr/>
        </p:nvGrpSpPr>
        <p:grpSpPr>
          <a:xfrm>
            <a:off x="2523001" y="4477387"/>
            <a:ext cx="1074420" cy="1074420"/>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a:p>
          </p:txBody>
        </p:sp>
      </p:grpSp>
      <p:grpSp>
        <p:nvGrpSpPr>
          <p:cNvPr id="6" name="Group 6"/>
          <p:cNvGrpSpPr/>
          <p:nvPr/>
        </p:nvGrpSpPr>
        <p:grpSpPr>
          <a:xfrm>
            <a:off x="2586501" y="4540887"/>
            <a:ext cx="947420" cy="94742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63753"/>
            </a:solidFill>
          </p:spPr>
          <p:txBody>
            <a:bodyPr/>
            <a:lstStyle/>
            <a:p>
              <a:endParaRPr lang="en-US"/>
            </a:p>
          </p:txBody>
        </p:sp>
      </p:grpSp>
      <p:sp>
        <p:nvSpPr>
          <p:cNvPr id="8" name="TextBox 8"/>
          <p:cNvSpPr txBox="1"/>
          <p:nvPr/>
        </p:nvSpPr>
        <p:spPr>
          <a:xfrm>
            <a:off x="2572374" y="4727843"/>
            <a:ext cx="947420" cy="3854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66"/>
              </a:lnSpc>
              <a:spcBef>
                <a:spcPct val="0"/>
              </a:spcBef>
            </a:pPr>
            <a:r>
              <a:rPr lang="en-US" sz="2333">
                <a:solidFill>
                  <a:srgbClr val="FFFFFF"/>
                </a:solidFill>
                <a:latin typeface="Arial Bold"/>
              </a:rPr>
              <a:t>01</a:t>
            </a:r>
          </a:p>
        </p:txBody>
      </p:sp>
      <p:grpSp>
        <p:nvGrpSpPr>
          <p:cNvPr id="9" name="Group 9"/>
          <p:cNvGrpSpPr/>
          <p:nvPr/>
        </p:nvGrpSpPr>
        <p:grpSpPr>
          <a:xfrm>
            <a:off x="5583212" y="4483473"/>
            <a:ext cx="1074420" cy="1074420"/>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a:p>
          </p:txBody>
        </p:sp>
      </p:grpSp>
      <p:grpSp>
        <p:nvGrpSpPr>
          <p:cNvPr id="11" name="Group 11"/>
          <p:cNvGrpSpPr/>
          <p:nvPr/>
        </p:nvGrpSpPr>
        <p:grpSpPr>
          <a:xfrm>
            <a:off x="5646712" y="4546973"/>
            <a:ext cx="947420" cy="947420"/>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63753"/>
            </a:solidFill>
          </p:spPr>
          <p:txBody>
            <a:bodyPr/>
            <a:lstStyle/>
            <a:p>
              <a:endParaRPr lang="en-US"/>
            </a:p>
          </p:txBody>
        </p:sp>
      </p:grpSp>
      <p:sp>
        <p:nvSpPr>
          <p:cNvPr id="13" name="TextBox 13"/>
          <p:cNvSpPr txBox="1"/>
          <p:nvPr/>
        </p:nvSpPr>
        <p:spPr>
          <a:xfrm>
            <a:off x="5646712" y="4755041"/>
            <a:ext cx="947420" cy="3854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66"/>
              </a:lnSpc>
              <a:spcBef>
                <a:spcPct val="0"/>
              </a:spcBef>
            </a:pPr>
            <a:r>
              <a:rPr lang="en-US" sz="2333">
                <a:solidFill>
                  <a:srgbClr val="FFFFFF"/>
                </a:solidFill>
                <a:latin typeface="Arial Bold"/>
              </a:rPr>
              <a:t>02</a:t>
            </a:r>
          </a:p>
        </p:txBody>
      </p:sp>
      <p:grpSp>
        <p:nvGrpSpPr>
          <p:cNvPr id="14" name="Group 14"/>
          <p:cNvGrpSpPr/>
          <p:nvPr/>
        </p:nvGrpSpPr>
        <p:grpSpPr>
          <a:xfrm>
            <a:off x="9415490" y="4540887"/>
            <a:ext cx="1074420" cy="1074420"/>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a:p>
          </p:txBody>
        </p:sp>
      </p:grpSp>
      <p:grpSp>
        <p:nvGrpSpPr>
          <p:cNvPr id="16" name="Group 16"/>
          <p:cNvGrpSpPr/>
          <p:nvPr/>
        </p:nvGrpSpPr>
        <p:grpSpPr>
          <a:xfrm>
            <a:off x="9478990" y="4604387"/>
            <a:ext cx="947420" cy="947420"/>
            <a:chOff x="0" y="0"/>
            <a:chExt cx="1913890" cy="1913890"/>
          </a:xfrm>
        </p:grpSpPr>
        <p:sp>
          <p:nvSpPr>
            <p:cNvPr id="17" name="Freeform 1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163753"/>
            </a:solidFill>
          </p:spPr>
          <p:txBody>
            <a:bodyPr/>
            <a:lstStyle/>
            <a:p>
              <a:endParaRPr lang="en-US"/>
            </a:p>
          </p:txBody>
        </p:sp>
      </p:grpSp>
      <p:sp>
        <p:nvSpPr>
          <p:cNvPr id="18" name="TextBox 18"/>
          <p:cNvSpPr txBox="1"/>
          <p:nvPr/>
        </p:nvSpPr>
        <p:spPr>
          <a:xfrm>
            <a:off x="9478990" y="4812455"/>
            <a:ext cx="947420" cy="3854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66"/>
              </a:lnSpc>
              <a:spcBef>
                <a:spcPct val="0"/>
              </a:spcBef>
            </a:pPr>
            <a:r>
              <a:rPr lang="en-US" sz="2333">
                <a:solidFill>
                  <a:srgbClr val="FFFFFF"/>
                </a:solidFill>
                <a:latin typeface="Arial Bold"/>
              </a:rPr>
              <a:t>03</a:t>
            </a:r>
          </a:p>
        </p:txBody>
      </p:sp>
      <p:sp>
        <p:nvSpPr>
          <p:cNvPr id="19" name="TextBox 19"/>
          <p:cNvSpPr txBox="1"/>
          <p:nvPr/>
        </p:nvSpPr>
        <p:spPr>
          <a:xfrm>
            <a:off x="1688978" y="6193115"/>
            <a:ext cx="2742466" cy="4653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6"/>
              </a:lnSpc>
              <a:spcBef>
                <a:spcPct val="0"/>
              </a:spcBef>
            </a:pPr>
            <a:r>
              <a:rPr lang="en-US" sz="1333">
                <a:solidFill>
                  <a:srgbClr val="171616"/>
                </a:solidFill>
                <a:latin typeface="Arial"/>
              </a:rPr>
              <a:t>Specific activities your team should consider testing in practice.</a:t>
            </a:r>
          </a:p>
        </p:txBody>
      </p:sp>
      <p:sp>
        <p:nvSpPr>
          <p:cNvPr id="20" name="TextBox 20"/>
          <p:cNvSpPr txBox="1"/>
          <p:nvPr/>
        </p:nvSpPr>
        <p:spPr>
          <a:xfrm>
            <a:off x="1688978" y="5677494"/>
            <a:ext cx="2742466" cy="3758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66"/>
              </a:lnSpc>
              <a:spcBef>
                <a:spcPct val="0"/>
              </a:spcBef>
            </a:pPr>
            <a:r>
              <a:rPr lang="en-US" sz="2000">
                <a:solidFill>
                  <a:srgbClr val="163753"/>
                </a:solidFill>
                <a:latin typeface="Arial Bold"/>
              </a:rPr>
              <a:t>Detailed Change Ideas</a:t>
            </a:r>
          </a:p>
        </p:txBody>
      </p:sp>
      <p:sp>
        <p:nvSpPr>
          <p:cNvPr id="21" name="TextBox 21"/>
          <p:cNvSpPr txBox="1"/>
          <p:nvPr/>
        </p:nvSpPr>
        <p:spPr>
          <a:xfrm>
            <a:off x="4749189" y="6199201"/>
            <a:ext cx="2742466" cy="4653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6"/>
              </a:lnSpc>
              <a:spcBef>
                <a:spcPct val="0"/>
              </a:spcBef>
            </a:pPr>
            <a:r>
              <a:rPr lang="en-US" sz="1333">
                <a:solidFill>
                  <a:srgbClr val="171616"/>
                </a:solidFill>
                <a:latin typeface="Arial"/>
              </a:rPr>
              <a:t>Links to tools and resources related to detailed change ideas.</a:t>
            </a:r>
          </a:p>
        </p:txBody>
      </p:sp>
      <p:sp>
        <p:nvSpPr>
          <p:cNvPr id="22" name="TextBox 22"/>
          <p:cNvSpPr txBox="1"/>
          <p:nvPr/>
        </p:nvSpPr>
        <p:spPr>
          <a:xfrm>
            <a:off x="4749189" y="5683580"/>
            <a:ext cx="2742466" cy="3854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66"/>
              </a:lnSpc>
              <a:spcBef>
                <a:spcPct val="0"/>
              </a:spcBef>
            </a:pPr>
            <a:r>
              <a:rPr lang="en-US" sz="2000">
                <a:solidFill>
                  <a:srgbClr val="163753"/>
                </a:solidFill>
                <a:latin typeface="Arial Bold"/>
              </a:rPr>
              <a:t>Resources</a:t>
            </a:r>
          </a:p>
        </p:txBody>
      </p:sp>
      <p:sp>
        <p:nvSpPr>
          <p:cNvPr id="24" name="TextBox 24"/>
          <p:cNvSpPr txBox="1"/>
          <p:nvPr/>
        </p:nvSpPr>
        <p:spPr>
          <a:xfrm>
            <a:off x="8581467" y="5740994"/>
            <a:ext cx="2742466" cy="3854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266"/>
              </a:lnSpc>
              <a:spcBef>
                <a:spcPct val="0"/>
              </a:spcBef>
            </a:pPr>
            <a:r>
              <a:rPr lang="en-US" sz="2000">
                <a:solidFill>
                  <a:srgbClr val="163753"/>
                </a:solidFill>
                <a:latin typeface="Arial Bold"/>
              </a:rPr>
              <a:t>References</a:t>
            </a:r>
          </a:p>
        </p:txBody>
      </p:sp>
      <p:grpSp>
        <p:nvGrpSpPr>
          <p:cNvPr id="26" name="Group 26"/>
          <p:cNvGrpSpPr/>
          <p:nvPr/>
        </p:nvGrpSpPr>
        <p:grpSpPr>
          <a:xfrm rot="5400000">
            <a:off x="5960396" y="-5960396"/>
            <a:ext cx="271208" cy="12192000"/>
            <a:chOff x="0" y="0"/>
            <a:chExt cx="331990" cy="14924418"/>
          </a:xfrm>
        </p:grpSpPr>
        <p:sp>
          <p:nvSpPr>
            <p:cNvPr id="27" name="Freeform 27"/>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endParaRPr lang="en-US"/>
            </a:p>
          </p:txBody>
        </p:sp>
      </p:grpSp>
      <p:sp>
        <p:nvSpPr>
          <p:cNvPr id="28" name="Freeform 28"/>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endParaRPr lang="en-US"/>
          </a:p>
        </p:txBody>
      </p:sp>
      <p:sp>
        <p:nvSpPr>
          <p:cNvPr id="23" name="TextBox 23"/>
          <p:cNvSpPr txBox="1"/>
          <p:nvPr/>
        </p:nvSpPr>
        <p:spPr>
          <a:xfrm>
            <a:off x="8619899" y="6193115"/>
            <a:ext cx="2617010" cy="465320"/>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6"/>
              </a:lnSpc>
              <a:spcBef>
                <a:spcPct val="0"/>
              </a:spcBef>
            </a:pPr>
            <a:r>
              <a:rPr lang="en-US" sz="1333">
                <a:solidFill>
                  <a:srgbClr val="171616"/>
                </a:solidFill>
                <a:latin typeface="Arial"/>
              </a:rPr>
              <a:t>Sources that lend confidence to change ideas.</a:t>
            </a:r>
          </a:p>
        </p:txBody>
      </p:sp>
    </p:spTree>
    <p:extLst>
      <p:ext uri="{BB962C8B-B14F-4D97-AF65-F5344CB8AC3E}">
        <p14:creationId xmlns:p14="http://schemas.microsoft.com/office/powerpoint/2010/main" val="3054904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0283-863760534_small">
            <a:hlinkClick r:id="" action="ppaction://media"/>
            <a:extLst>
              <a:ext uri="{FF2B5EF4-FFF2-40B4-BE49-F238E27FC236}">
                <a16:creationId xmlns:a16="http://schemas.microsoft.com/office/drawing/2014/main" id="{D0923E7D-EFA1-0A59-15D6-3D74AC1883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7806"/>
            <a:ext cx="12192000" cy="6858000"/>
          </a:xfrm>
          <a:prstGeom prst="rect">
            <a:avLst/>
          </a:prstGeom>
        </p:spPr>
      </p:pic>
      <p:sp>
        <p:nvSpPr>
          <p:cNvPr id="7" name="TextBox 7"/>
          <p:cNvSpPr txBox="1"/>
          <p:nvPr/>
        </p:nvSpPr>
        <p:spPr>
          <a:xfrm>
            <a:off x="135604" y="319014"/>
            <a:ext cx="3913882" cy="559064"/>
          </a:xfrm>
          <a:prstGeom prst="rect">
            <a:avLst/>
          </a:prstGeom>
          <a:solidFill>
            <a:schemeClr val="bg2"/>
          </a:solidFill>
          <a:effectLst>
            <a:softEdge rad="1130300"/>
          </a:effectLst>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lang="en-US" sz="3667" b="1">
                <a:solidFill>
                  <a:schemeClr val="bg1"/>
                </a:solidFill>
                <a:latin typeface="Arial Bold" panose="020B0704020202020204" pitchFamily="34" charset="0"/>
                <a:cs typeface="Arial Bold" panose="020B0704020202020204" pitchFamily="34" charset="0"/>
              </a:rPr>
              <a:t>C</a:t>
            </a:r>
            <a:r>
              <a:rPr kumimoji="0" lang="en-US" sz="3667" b="1" i="0" u="none" strike="noStrike" kern="1200" normalizeH="0" baseline="0" noProof="0">
                <a:solidFill>
                  <a:schemeClr val="bg1"/>
                </a:solidFill>
                <a:uLnTx/>
                <a:uFillTx/>
                <a:latin typeface="Arial Bold" panose="020B0704020202020204" pitchFamily="34" charset="0"/>
                <a:ea typeface="+mn-ea"/>
                <a:cs typeface="Arial Bold" panose="020B0704020202020204" pitchFamily="34" charset="0"/>
              </a:rPr>
              <a:t>hat Waterfall</a:t>
            </a:r>
          </a:p>
        </p:txBody>
      </p:sp>
      <p:grpSp>
        <p:nvGrpSpPr>
          <p:cNvPr id="8" name="Group 8"/>
          <p:cNvGrpSpPr/>
          <p:nvPr/>
        </p:nvGrpSpPr>
        <p:grpSpPr>
          <a:xfrm rot="5400000">
            <a:off x="5960396" y="-5960396"/>
            <a:ext cx="271208" cy="12192000"/>
            <a:chOff x="0" y="0"/>
            <a:chExt cx="331990" cy="14924418"/>
          </a:xfrm>
        </p:grpSpPr>
        <p:sp>
          <p:nvSpPr>
            <p:cNvPr id="9" name="Freeform 9"/>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6"/>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0" y="844460"/>
            <a:ext cx="271208" cy="1563488"/>
            <a:chOff x="0" y="0"/>
            <a:chExt cx="331990" cy="1913890"/>
          </a:xfrm>
        </p:grpSpPr>
        <p:sp>
          <p:nvSpPr>
            <p:cNvPr id="12" name="Freeform 12"/>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1890142" y="4709117"/>
            <a:ext cx="301858" cy="1463083"/>
            <a:chOff x="0" y="0"/>
            <a:chExt cx="293277" cy="1421492"/>
          </a:xfrm>
        </p:grpSpPr>
        <p:sp>
          <p:nvSpPr>
            <p:cNvPr id="14" name="Freeform 14"/>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96735BFB-D87E-D7BF-1901-BB5BE14284F4}"/>
              </a:ext>
            </a:extLst>
          </p:cNvPr>
          <p:cNvSpPr txBox="1"/>
          <p:nvPr/>
        </p:nvSpPr>
        <p:spPr>
          <a:xfrm>
            <a:off x="271208" y="1483479"/>
            <a:ext cx="6204856" cy="1643527"/>
          </a:xfrm>
          <a:prstGeom prst="rect">
            <a:avLst/>
          </a:prstGeom>
          <a:noFill/>
        </p:spPr>
        <p:txBody>
          <a:bodyPr wrap="square">
            <a:spAutoFit/>
          </a:bodyPr>
          <a:lstStyle/>
          <a:p>
            <a:pPr marL="0" marR="0" lvl="0" indent="0"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work is already planned or underway in your hospital that aligns with the SDOH driver diagram and/or change package? </a:t>
            </a:r>
          </a:p>
        </p:txBody>
      </p:sp>
      <p:sp>
        <p:nvSpPr>
          <p:cNvPr id="2" name="TextBox 1">
            <a:extLst>
              <a:ext uri="{FF2B5EF4-FFF2-40B4-BE49-F238E27FC236}">
                <a16:creationId xmlns:a16="http://schemas.microsoft.com/office/drawing/2014/main" id="{6EFB16F2-34AE-8B75-12A6-A3787085A3C3}"/>
              </a:ext>
            </a:extLst>
          </p:cNvPr>
          <p:cNvSpPr txBox="1"/>
          <p:nvPr/>
        </p:nvSpPr>
        <p:spPr>
          <a:xfrm>
            <a:off x="426037" y="3206627"/>
            <a:ext cx="6050027" cy="3981603"/>
          </a:xfrm>
          <a:prstGeom prst="rect">
            <a:avLst/>
          </a:prstGeom>
          <a:noFill/>
        </p:spPr>
        <p:txBody>
          <a:bodyPr wrap="square">
            <a:spAutoFit/>
          </a:bodyPr>
          <a:lstStyle/>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Instituting a mobile market on wheels for underserved populations</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Launching the use of </a:t>
            </a:r>
            <a:r>
              <a:rPr lang="en-CA" dirty="0" err="1">
                <a:solidFill>
                  <a:schemeClr val="bg1"/>
                </a:solidFill>
                <a:latin typeface="Arial" panose="020B0604020202020204" pitchFamily="34" charset="0"/>
                <a:cs typeface="Arial" panose="020B0604020202020204" pitchFamily="34" charset="0"/>
              </a:rPr>
              <a:t>UniteUs</a:t>
            </a:r>
            <a:r>
              <a:rPr lang="en-CA" dirty="0">
                <a:solidFill>
                  <a:schemeClr val="bg1"/>
                </a:solidFill>
                <a:latin typeface="Arial" panose="020B0604020202020204" pitchFamily="34" charset="0"/>
                <a:cs typeface="Arial" panose="020B0604020202020204" pitchFamily="34" charset="0"/>
              </a:rPr>
              <a:t> &amp; </a:t>
            </a:r>
            <a:r>
              <a:rPr lang="en-CA" dirty="0" err="1">
                <a:solidFill>
                  <a:schemeClr val="bg1"/>
                </a:solidFill>
                <a:latin typeface="Arial" panose="020B0604020202020204" pitchFamily="34" charset="0"/>
                <a:cs typeface="Arial" panose="020B0604020202020204" pitchFamily="34" charset="0"/>
              </a:rPr>
              <a:t>FindHelp</a:t>
            </a:r>
            <a:r>
              <a:rPr lang="en-CA" dirty="0">
                <a:solidFill>
                  <a:schemeClr val="bg1"/>
                </a:solidFill>
                <a:latin typeface="Arial" panose="020B0604020202020204" pitchFamily="34" charset="0"/>
                <a:cs typeface="Arial" panose="020B0604020202020204" pitchFamily="34" charset="0"/>
              </a:rPr>
              <a:t> in clinical workflows</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Patient self-screening for SDOH upon e-check-in </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Meeting patients where they are with literacy and language</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Assessing internal data tracking for IP SDOH screenings</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Working with community partners on data collection</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CA" dirty="0">
              <a:solidFill>
                <a:schemeClr val="bg1"/>
              </a:solidFill>
              <a:latin typeface="Arial" panose="020B0604020202020204" pitchFamily="34" charset="0"/>
              <a:cs typeface="Arial" panose="020B0604020202020204" pitchFamily="34" charset="0"/>
            </a:endParaRP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7B4C7200-8F6A-3485-950C-56B4C945DB1C}"/>
              </a:ext>
            </a:extLst>
          </p:cNvPr>
          <p:cNvSpPr txBox="1"/>
          <p:nvPr/>
        </p:nvSpPr>
        <p:spPr>
          <a:xfrm>
            <a:off x="6731096" y="3117220"/>
            <a:ext cx="5034867" cy="1972848"/>
          </a:xfrm>
          <a:prstGeom prst="rect">
            <a:avLst/>
          </a:prstGeom>
          <a:noFill/>
        </p:spPr>
        <p:txBody>
          <a:bodyPr wrap="square">
            <a:spAutoFit/>
          </a:bodyPr>
          <a:lstStyle/>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Using Ride Health as a transportation support </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Supplying vouchers for food </a:t>
            </a:r>
          </a:p>
          <a:p>
            <a:pPr marL="457200" indent="-457200" defTabSz="914377">
              <a:lnSpc>
                <a:spcPct val="90000"/>
              </a:lnSpc>
              <a:spcBef>
                <a:spcPts val="1000"/>
              </a:spcBef>
              <a:buFont typeface="Arial" panose="020B0604020202020204" pitchFamily="34" charset="0"/>
              <a:buChar char="•"/>
              <a:defRPr/>
            </a:pPr>
            <a:r>
              <a:rPr lang="en-CA" dirty="0">
                <a:solidFill>
                  <a:schemeClr val="bg1"/>
                </a:solidFill>
                <a:latin typeface="Arial" panose="020B0604020202020204" pitchFamily="34" charset="0"/>
                <a:cs typeface="Arial" panose="020B0604020202020204" pitchFamily="34" charset="0"/>
              </a:rPr>
              <a:t>Using SDOH as a part of care planning</a:t>
            </a:r>
          </a:p>
          <a:p>
            <a:pPr marL="457200" marR="0" lvl="0" indent="-457200"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dirty="0">
                <a:solidFill>
                  <a:schemeClr val="bg1"/>
                </a:solidFill>
                <a:latin typeface="Arial" panose="020B0604020202020204" pitchFamily="34" charset="0"/>
                <a:cs typeface="Arial" panose="020B0604020202020204" pitchFamily="34" charset="0"/>
              </a:rPr>
              <a:t>Designed team member (social worker) that handles connections to care </a:t>
            </a:r>
          </a:p>
        </p:txBody>
      </p:sp>
    </p:spTree>
    <p:extLst>
      <p:ext uri="{BB962C8B-B14F-4D97-AF65-F5344CB8AC3E}">
        <p14:creationId xmlns:p14="http://schemas.microsoft.com/office/powerpoint/2010/main" val="62781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960396" y="-5960396"/>
            <a:ext cx="271208" cy="12192000"/>
            <a:chOff x="0" y="0"/>
            <a:chExt cx="331990" cy="14924418"/>
          </a:xfrm>
        </p:grpSpPr>
        <p:sp>
          <p:nvSpPr>
            <p:cNvPr id="3" name="Freeform 3"/>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4"/>
          <p:cNvSpPr txBox="1"/>
          <p:nvPr/>
        </p:nvSpPr>
        <p:spPr>
          <a:xfrm>
            <a:off x="861601" y="584200"/>
            <a:ext cx="10468799" cy="5220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old"/>
                <a:ea typeface="+mn-ea"/>
                <a:cs typeface="+mn-cs"/>
              </a:rPr>
              <a:t>Pre-Work Handbook: Getting </a:t>
            </a:r>
            <a:r>
              <a:rPr lang="en-US" sz="2400">
                <a:solidFill>
                  <a:srgbClr val="000000"/>
                </a:solidFill>
                <a:latin typeface="Arial Bold"/>
              </a:rPr>
              <a:t>S</a:t>
            </a:r>
            <a:r>
              <a:rPr kumimoji="0" lang="en-US" sz="2400" b="0" i="0" u="none" strike="noStrike" kern="1200" cap="none" spc="0" normalizeH="0" baseline="0" noProof="0">
                <a:ln>
                  <a:noFill/>
                </a:ln>
                <a:solidFill>
                  <a:srgbClr val="000000"/>
                </a:solidFill>
                <a:effectLst/>
                <a:uLnTx/>
                <a:uFillTx/>
                <a:latin typeface="Arial Bold"/>
                <a:ea typeface="+mn-ea"/>
                <a:cs typeface="+mn-cs"/>
              </a:rPr>
              <a:t>tarted in the SDOH Collaborative </a:t>
            </a:r>
          </a:p>
        </p:txBody>
      </p:sp>
      <p:sp>
        <p:nvSpPr>
          <p:cNvPr id="9" name="Freeform 9"/>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0" y="844460"/>
            <a:ext cx="271208" cy="1563488"/>
            <a:chOff x="0" y="0"/>
            <a:chExt cx="331990" cy="1913890"/>
          </a:xfrm>
        </p:grpSpPr>
        <p:sp>
          <p:nvSpPr>
            <p:cNvPr id="11" name="Freeform 11"/>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890142" y="4709117"/>
            <a:ext cx="301858" cy="1463083"/>
            <a:chOff x="0" y="0"/>
            <a:chExt cx="293277" cy="1421492"/>
          </a:xfrm>
        </p:grpSpPr>
        <p:sp>
          <p:nvSpPr>
            <p:cNvPr id="13" name="Freeform 1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4" name="Content Placeholder 2">
            <a:extLst>
              <a:ext uri="{FF2B5EF4-FFF2-40B4-BE49-F238E27FC236}">
                <a16:creationId xmlns:a16="http://schemas.microsoft.com/office/drawing/2014/main" id="{FC0530BD-A235-A993-6533-30B0AE743FA5}"/>
              </a:ext>
            </a:extLst>
          </p:cNvPr>
          <p:cNvGraphicFramePr>
            <a:graphicFrameLocks/>
          </p:cNvGraphicFramePr>
          <p:nvPr>
            <p:extLst>
              <p:ext uri="{D42A27DB-BD31-4B8C-83A1-F6EECF244321}">
                <p14:modId xmlns:p14="http://schemas.microsoft.com/office/powerpoint/2010/main" val="4113857737"/>
              </p:ext>
            </p:extLst>
          </p:nvPr>
        </p:nvGraphicFramePr>
        <p:xfrm>
          <a:off x="796668" y="1584732"/>
          <a:ext cx="10598664" cy="43045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2485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3072248"/>
            <a:ext cx="7518400" cy="3099952"/>
            <a:chOff x="0" y="0"/>
            <a:chExt cx="5881315" cy="2424957"/>
          </a:xfrm>
        </p:grpSpPr>
        <p:sp>
          <p:nvSpPr>
            <p:cNvPr id="5" name="Freeform 5"/>
            <p:cNvSpPr/>
            <p:nvPr/>
          </p:nvSpPr>
          <p:spPr>
            <a:xfrm>
              <a:off x="0" y="0"/>
              <a:ext cx="5881315" cy="2424957"/>
            </a:xfrm>
            <a:custGeom>
              <a:avLst/>
              <a:gdLst/>
              <a:ahLst/>
              <a:cxnLst/>
              <a:rect l="l" t="t" r="r" b="b"/>
              <a:pathLst>
                <a:path w="5881315" h="2424957">
                  <a:moveTo>
                    <a:pt x="0" y="0"/>
                  </a:moveTo>
                  <a:lnTo>
                    <a:pt x="5881315" y="0"/>
                  </a:lnTo>
                  <a:lnTo>
                    <a:pt x="5881315" y="2424957"/>
                  </a:lnTo>
                  <a:lnTo>
                    <a:pt x="0" y="2424957"/>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21286" y="964554"/>
            <a:ext cx="5267149" cy="11131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lang="en-US" sz="3667" b="1">
                <a:solidFill>
                  <a:srgbClr val="000000"/>
                </a:solidFill>
                <a:latin typeface="Arial Bold" panose="020B0704020202020204" pitchFamily="34" charset="0"/>
                <a:cs typeface="Arial Bold" panose="020B0704020202020204" pitchFamily="34" charset="0"/>
              </a:rPr>
              <a:t>Forming a Team</a:t>
            </a:r>
          </a:p>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Pre-work Handbook Appendix A and C</a:t>
            </a:r>
          </a:p>
        </p:txBody>
      </p:sp>
      <p:sp>
        <p:nvSpPr>
          <p:cNvPr id="7" name="TextBox 7"/>
          <p:cNvSpPr txBox="1"/>
          <p:nvPr/>
        </p:nvSpPr>
        <p:spPr>
          <a:xfrm>
            <a:off x="621286" y="3775812"/>
            <a:ext cx="6309601" cy="17235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Understanding of SDOH LC </a:t>
            </a:r>
          </a:p>
          <a:p>
            <a:pPr marL="287879" lvl="1" indent="-143940">
              <a:buFont typeface="Arial"/>
              <a:buChar char="•"/>
              <a:defRPr/>
            </a:pPr>
            <a:r>
              <a:rPr lang="en-US" sz="2800">
                <a:solidFill>
                  <a:srgbClr val="FFFFFF"/>
                </a:solidFill>
                <a:latin typeface="Arial"/>
              </a:rPr>
              <a:t>Hold a team kickoff meeting </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Clear role definition</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Prioritize communication </a:t>
            </a:r>
          </a:p>
        </p:txBody>
      </p:sp>
      <p:sp>
        <p:nvSpPr>
          <p:cNvPr id="8" name="TextBox 8"/>
          <p:cNvSpPr txBox="1"/>
          <p:nvPr/>
        </p:nvSpPr>
        <p:spPr>
          <a:xfrm>
            <a:off x="967130" y="3638916"/>
            <a:ext cx="3880386" cy="273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333"/>
              </a:lnSpc>
              <a:spcBef>
                <a:spcPct val="0"/>
              </a:spcBef>
              <a:spcAft>
                <a:spcPts val="0"/>
              </a:spcAft>
              <a:buClrTx/>
              <a:buSzTx/>
              <a:buFontTx/>
              <a:buNone/>
              <a:tabLst/>
              <a:defRPr/>
            </a:pPr>
            <a:endParaRPr kumimoji="0" lang="en-US" sz="1666" b="0" i="0" u="none" strike="noStrike" kern="1200" cap="none" spc="0" normalizeH="0" baseline="0" noProof="0">
              <a:ln>
                <a:noFill/>
              </a:ln>
              <a:solidFill>
                <a:schemeClr val="bg1"/>
              </a:solidFill>
              <a:effectLst/>
              <a:uLnTx/>
              <a:uFillTx/>
              <a:latin typeface="Arial Bold"/>
              <a:ea typeface="+mn-ea"/>
              <a:cs typeface="+mn-cs"/>
            </a:endParaRPr>
          </a:p>
        </p:txBody>
      </p:sp>
      <p:grpSp>
        <p:nvGrpSpPr>
          <p:cNvPr id="9" name="Group 9"/>
          <p:cNvGrpSpPr/>
          <p:nvPr/>
        </p:nvGrpSpPr>
        <p:grpSpPr>
          <a:xfrm rot="5400000">
            <a:off x="5960396" y="-5960396"/>
            <a:ext cx="271208" cy="12192000"/>
            <a:chOff x="0" y="0"/>
            <a:chExt cx="331990" cy="14924418"/>
          </a:xfrm>
        </p:grpSpPr>
        <p:sp>
          <p:nvSpPr>
            <p:cNvPr id="10" name="Freeform 10"/>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0" y="844460"/>
            <a:ext cx="271208" cy="1563488"/>
            <a:chOff x="0" y="0"/>
            <a:chExt cx="331990" cy="1913890"/>
          </a:xfrm>
        </p:grpSpPr>
        <p:sp>
          <p:nvSpPr>
            <p:cNvPr id="13" name="Freeform 13"/>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1890142" y="4709117"/>
            <a:ext cx="301858" cy="1463083"/>
            <a:chOff x="0" y="0"/>
            <a:chExt cx="293277" cy="1421492"/>
          </a:xfrm>
        </p:grpSpPr>
        <p:sp>
          <p:nvSpPr>
            <p:cNvPr id="15" name="Freeform 1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7" name="Content Placeholder 5">
            <a:extLst>
              <a:ext uri="{FF2B5EF4-FFF2-40B4-BE49-F238E27FC236}">
                <a16:creationId xmlns:a16="http://schemas.microsoft.com/office/drawing/2014/main" id="{51EE7328-E464-29A1-E314-FD2B11B01237}"/>
              </a:ext>
            </a:extLst>
          </p:cNvPr>
          <p:cNvGraphicFramePr>
            <a:graphicFrameLocks/>
          </p:cNvGraphicFramePr>
          <p:nvPr>
            <p:extLst>
              <p:ext uri="{D42A27DB-BD31-4B8C-83A1-F6EECF244321}">
                <p14:modId xmlns:p14="http://schemas.microsoft.com/office/powerpoint/2010/main" val="1910671721"/>
              </p:ext>
            </p:extLst>
          </p:nvPr>
        </p:nvGraphicFramePr>
        <p:xfrm>
          <a:off x="7492770" y="1252730"/>
          <a:ext cx="4390775" cy="4920451"/>
        </p:xfrm>
        <a:graphic>
          <a:graphicData uri="http://schemas.openxmlformats.org/drawingml/2006/table">
            <a:tbl>
              <a:tblPr firstRow="1" firstCol="1" bandRow="1">
                <a:tableStyleId>{5C22544A-7EE6-4342-B048-85BDC9FD1C3A}</a:tableStyleId>
              </a:tblPr>
              <a:tblGrid>
                <a:gridCol w="2223700">
                  <a:extLst>
                    <a:ext uri="{9D8B030D-6E8A-4147-A177-3AD203B41FA5}">
                      <a16:colId xmlns:a16="http://schemas.microsoft.com/office/drawing/2014/main" val="230002963"/>
                    </a:ext>
                  </a:extLst>
                </a:gridCol>
                <a:gridCol w="2167075">
                  <a:extLst>
                    <a:ext uri="{9D8B030D-6E8A-4147-A177-3AD203B41FA5}">
                      <a16:colId xmlns:a16="http://schemas.microsoft.com/office/drawing/2014/main" val="508264829"/>
                    </a:ext>
                  </a:extLst>
                </a:gridCol>
              </a:tblGrid>
              <a:tr h="488558">
                <a:tc>
                  <a:txBody>
                    <a:bodyPr/>
                    <a:lstStyle/>
                    <a:p>
                      <a:pPr marL="0" marR="0" algn="ctr">
                        <a:lnSpc>
                          <a:spcPct val="107000"/>
                        </a:lnSpc>
                        <a:spcBef>
                          <a:spcPts val="0"/>
                        </a:spcBef>
                        <a:spcAft>
                          <a:spcPts val="0"/>
                        </a:spcAft>
                      </a:pPr>
                      <a:r>
                        <a:rPr lang="en-US" sz="1800" kern="100">
                          <a:effectLst/>
                        </a:rPr>
                        <a:t>Team member roles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kern="100">
                          <a:effectLst/>
                        </a:rPr>
                        <a:t>Time commitment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490019"/>
                  </a:ext>
                </a:extLst>
              </a:tr>
              <a:tr h="488558">
                <a:tc>
                  <a:txBody>
                    <a:bodyPr/>
                    <a:lstStyle/>
                    <a:p>
                      <a:pPr marL="0" marR="0">
                        <a:lnSpc>
                          <a:spcPct val="107000"/>
                        </a:lnSpc>
                        <a:spcBef>
                          <a:spcPts val="0"/>
                        </a:spcBef>
                        <a:spcAft>
                          <a:spcPts val="800"/>
                        </a:spcAft>
                      </a:pPr>
                      <a:r>
                        <a:rPr lang="en-US" sz="1800" kern="100">
                          <a:effectLst/>
                        </a:rPr>
                        <a:t>Executive Leader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kern="100">
                          <a:effectLst/>
                        </a:rPr>
                        <a:t>2-3 hours/month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6924415"/>
                  </a:ext>
                </a:extLst>
              </a:tr>
              <a:tr h="488558">
                <a:tc>
                  <a:txBody>
                    <a:bodyPr/>
                    <a:lstStyle/>
                    <a:p>
                      <a:pPr marL="0" marR="0">
                        <a:lnSpc>
                          <a:spcPct val="107000"/>
                        </a:lnSpc>
                        <a:spcBef>
                          <a:spcPts val="0"/>
                        </a:spcBef>
                        <a:spcAft>
                          <a:spcPts val="800"/>
                        </a:spcAft>
                      </a:pPr>
                      <a:r>
                        <a:rPr lang="en-US" sz="1800" kern="100">
                          <a:effectLst/>
                        </a:rPr>
                        <a:t>Project Leader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kern="100">
                          <a:effectLst/>
                        </a:rPr>
                        <a:t>1-2 day(s)/month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4333293"/>
                  </a:ext>
                </a:extLst>
              </a:tr>
              <a:tr h="248645">
                <a:tc>
                  <a:txBody>
                    <a:bodyPr/>
                    <a:lstStyle/>
                    <a:p>
                      <a:pPr marL="0" marR="0">
                        <a:lnSpc>
                          <a:spcPct val="107000"/>
                        </a:lnSpc>
                        <a:spcBef>
                          <a:spcPts val="0"/>
                        </a:spcBef>
                        <a:spcAft>
                          <a:spcPts val="800"/>
                        </a:spcAft>
                      </a:pPr>
                      <a:r>
                        <a:rPr lang="en-US" sz="1800" kern="100">
                          <a:effectLst/>
                        </a:rPr>
                        <a:t>Clinical Leads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kern="100">
                          <a:effectLst/>
                        </a:rPr>
                        <a:t>5-6 hours/month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65386"/>
                  </a:ext>
                </a:extLst>
              </a:tr>
              <a:tr h="738181">
                <a:tc>
                  <a:txBody>
                    <a:bodyPr/>
                    <a:lstStyle/>
                    <a:p>
                      <a:pPr marL="0" marR="0">
                        <a:lnSpc>
                          <a:spcPct val="107000"/>
                        </a:lnSpc>
                        <a:spcBef>
                          <a:spcPts val="0"/>
                        </a:spcBef>
                        <a:spcAft>
                          <a:spcPts val="800"/>
                        </a:spcAft>
                      </a:pPr>
                      <a:r>
                        <a:rPr lang="en-US" sz="1800" kern="100">
                          <a:effectLst/>
                        </a:rPr>
                        <a:t>Measurement Lead / IT analyst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kern="100">
                          <a:effectLst/>
                        </a:rPr>
                        <a:t>Variable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575690"/>
                  </a:ext>
                </a:extLst>
              </a:tr>
              <a:tr h="506617">
                <a:tc>
                  <a:txBody>
                    <a:bodyPr/>
                    <a:lstStyle/>
                    <a:p>
                      <a:pPr marL="0" marR="0">
                        <a:lnSpc>
                          <a:spcPct val="107000"/>
                        </a:lnSpc>
                        <a:spcBef>
                          <a:spcPts val="0"/>
                        </a:spcBef>
                        <a:spcAft>
                          <a:spcPts val="800"/>
                        </a:spcAft>
                      </a:pPr>
                      <a:r>
                        <a:rPr lang="en-US" sz="1800" kern="100">
                          <a:effectLst/>
                        </a:rPr>
                        <a:t>Clinical &amp; Staff representatives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kern="100">
                          <a:effectLst/>
                        </a:rPr>
                        <a:t>4-5 hours/month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4076458"/>
                  </a:ext>
                </a:extLst>
              </a:tr>
              <a:tr h="987807">
                <a:tc>
                  <a:txBody>
                    <a:bodyPr/>
                    <a:lstStyle/>
                    <a:p>
                      <a:pPr marL="0" marR="0">
                        <a:lnSpc>
                          <a:spcPct val="107000"/>
                        </a:lnSpc>
                        <a:spcBef>
                          <a:spcPts val="0"/>
                        </a:spcBef>
                        <a:spcAft>
                          <a:spcPts val="800"/>
                        </a:spcAft>
                      </a:pPr>
                      <a:r>
                        <a:rPr lang="en-US" sz="1800" kern="100">
                          <a:effectLst/>
                        </a:rPr>
                        <a:t>Community provider/organization representatives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kern="100">
                          <a:effectLst/>
                        </a:rPr>
                        <a:t>4-5 hours/month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4810963"/>
                  </a:ext>
                </a:extLst>
              </a:tr>
              <a:tr h="738181">
                <a:tc>
                  <a:txBody>
                    <a:bodyPr/>
                    <a:lstStyle/>
                    <a:p>
                      <a:pPr marL="0" marR="0">
                        <a:lnSpc>
                          <a:spcPct val="107000"/>
                        </a:lnSpc>
                        <a:spcBef>
                          <a:spcPts val="0"/>
                        </a:spcBef>
                        <a:spcAft>
                          <a:spcPts val="800"/>
                        </a:spcAft>
                      </a:pPr>
                      <a:r>
                        <a:rPr lang="en-US" sz="1800" kern="100">
                          <a:effectLst/>
                        </a:rPr>
                        <a:t>Patient and chosen family representatives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800" kern="100">
                          <a:effectLst/>
                        </a:rPr>
                        <a:t>2-3 hours/month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4315277"/>
                  </a:ext>
                </a:extLst>
              </a:tr>
            </a:tbl>
          </a:graphicData>
        </a:graphic>
      </p:graphicFrame>
      <p:sp>
        <p:nvSpPr>
          <p:cNvPr id="19" name="Rectangle 18">
            <a:extLst>
              <a:ext uri="{FF2B5EF4-FFF2-40B4-BE49-F238E27FC236}">
                <a16:creationId xmlns:a16="http://schemas.microsoft.com/office/drawing/2014/main" id="{BE0CFCFE-60A2-87F3-B5C9-79437C868104}"/>
              </a:ext>
            </a:extLst>
          </p:cNvPr>
          <p:cNvSpPr/>
          <p:nvPr/>
        </p:nvSpPr>
        <p:spPr>
          <a:xfrm>
            <a:off x="7225218" y="6238687"/>
            <a:ext cx="3323724" cy="249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7">
            <a:extLst>
              <a:ext uri="{FF2B5EF4-FFF2-40B4-BE49-F238E27FC236}">
                <a16:creationId xmlns:a16="http://schemas.microsoft.com/office/drawing/2014/main" id="{F5689B5B-7A18-B6EE-24F1-DA527A891429}"/>
              </a:ext>
            </a:extLst>
          </p:cNvPr>
          <p:cNvSpPr txBox="1"/>
          <p:nvPr/>
        </p:nvSpPr>
        <p:spPr>
          <a:xfrm>
            <a:off x="7360504" y="6136345"/>
            <a:ext cx="3253521" cy="9545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43939" lvl="1">
              <a:lnSpc>
                <a:spcPts val="1866"/>
              </a:lnSpc>
              <a:defRPr/>
            </a:pPr>
            <a:r>
              <a:rPr kumimoji="0" lang="en-US" b="1" i="0" u="none" strike="noStrike" kern="1200" cap="none" spc="0" normalizeH="0" baseline="0" noProof="0">
                <a:ln>
                  <a:noFill/>
                </a:ln>
                <a:effectLst/>
                <a:uLnTx/>
                <a:uFillTx/>
                <a:latin typeface="Arial"/>
                <a:ea typeface="+mn-ea"/>
                <a:cs typeface="+mn-cs"/>
              </a:rPr>
              <a:t>Please note: an individual team member can have multiple team member roles.</a:t>
            </a:r>
            <a:r>
              <a:rPr kumimoji="0" lang="en-US" sz="1400" i="0" u="none" strike="noStrike" kern="1200" cap="none" spc="0" normalizeH="0" baseline="0" noProof="0">
                <a:ln>
                  <a:noFill/>
                </a:ln>
                <a:effectLst/>
                <a:uLnTx/>
                <a:uFillTx/>
                <a:latin typeface="Arial"/>
                <a:ea typeface="+mn-ea"/>
                <a:cs typeface="+mn-cs"/>
              </a:rPr>
              <a:t> </a:t>
            </a:r>
          </a:p>
          <a:p>
            <a:pPr marL="143939" marR="0" lvl="1" algn="l" defTabSz="609539" rtl="0" eaLnBrk="1" fontAlgn="auto" latinLnBrk="0" hangingPunct="1">
              <a:lnSpc>
                <a:spcPts val="1866"/>
              </a:lnSpc>
              <a:spcBef>
                <a:spcPts val="0"/>
              </a:spcBef>
              <a:spcAft>
                <a:spcPts val="0"/>
              </a:spcAft>
              <a:buClrTx/>
              <a:buSzTx/>
              <a:tabLst/>
              <a:defRPr/>
            </a:pPr>
            <a:r>
              <a:rPr kumimoji="0" lang="en-US" sz="1400" i="0" u="none" strike="noStrike" kern="1200" cap="none" spc="0" normalizeH="0" baseline="0" noProof="0">
                <a:ln>
                  <a:noFill/>
                </a:ln>
                <a:effectLst/>
                <a:uLnTx/>
                <a:uFillTx/>
                <a:latin typeface="Arial"/>
                <a:ea typeface="+mn-ea"/>
                <a:cs typeface="+mn-cs"/>
              </a:rPr>
              <a:t> </a:t>
            </a:r>
            <a:r>
              <a:rPr kumimoji="0" lang="en-US" sz="1400" i="0" u="none" strike="noStrike" kern="1200" cap="none" spc="0" normalizeH="0" baseline="0" noProof="0">
                <a:ln>
                  <a:noFill/>
                </a:ln>
                <a:solidFill>
                  <a:srgbClr val="FFFFFF"/>
                </a:solidFill>
                <a:effectLst/>
                <a:uLnTx/>
                <a:uFillTx/>
                <a:latin typeface="Arial"/>
                <a:ea typeface="+mn-ea"/>
                <a:cs typeface="+mn-cs"/>
              </a:rPr>
              <a:t>Clear role definition</a:t>
            </a:r>
          </a:p>
          <a:p>
            <a:pPr marL="287879" marR="0" lvl="1" indent="-143940" algn="l" defTabSz="609539" rtl="0" eaLnBrk="1" fontAlgn="auto" latinLnBrk="0" hangingPunct="1">
              <a:lnSpc>
                <a:spcPts val="1866"/>
              </a:lnSpc>
              <a:spcBef>
                <a:spcPts val="0"/>
              </a:spcBef>
              <a:spcAft>
                <a:spcPts val="0"/>
              </a:spcAft>
              <a:buClrTx/>
              <a:buSzTx/>
              <a:buFont typeface="Arial"/>
              <a:buChar char="•"/>
              <a:tabLst/>
              <a:defRPr/>
            </a:pPr>
            <a:r>
              <a:rPr kumimoji="0" lang="en-US" sz="1400" i="0" u="none" strike="noStrike" kern="1200" cap="none" spc="0" normalizeH="0" baseline="0" noProof="0">
                <a:ln>
                  <a:noFill/>
                </a:ln>
                <a:solidFill>
                  <a:srgbClr val="FFFFFF"/>
                </a:solidFill>
                <a:effectLst/>
                <a:uLnTx/>
                <a:uFillTx/>
                <a:latin typeface="Arial"/>
                <a:ea typeface="+mn-ea"/>
                <a:cs typeface="+mn-cs"/>
              </a:rPr>
              <a:t>Prioritize communication </a:t>
            </a:r>
          </a:p>
        </p:txBody>
      </p:sp>
    </p:spTree>
    <p:extLst>
      <p:ext uri="{BB962C8B-B14F-4D97-AF65-F5344CB8AC3E}">
        <p14:creationId xmlns:p14="http://schemas.microsoft.com/office/powerpoint/2010/main" val="490194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5813254" y="1087457"/>
            <a:ext cx="5833048" cy="1161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SDOH Pre-work Webinar Objectives</a:t>
            </a:r>
          </a:p>
        </p:txBody>
      </p:sp>
      <p:sp>
        <p:nvSpPr>
          <p:cNvPr id="9" name="TextBox 9"/>
          <p:cNvSpPr txBox="1"/>
          <p:nvPr/>
        </p:nvSpPr>
        <p:spPr>
          <a:xfrm>
            <a:off x="5813253" y="3621488"/>
            <a:ext cx="5833047" cy="22159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marR="0" lvl="0" indent="-342900" algn="l" defTabSz="609539" rtl="0" eaLnBrk="1" fontAlgn="auto" latinLnBrk="0" hangingPunct="1">
              <a:spcBef>
                <a:spcPct val="0"/>
              </a:spcBef>
              <a:spcAft>
                <a:spcPts val="0"/>
              </a:spcAft>
              <a:buClrTx/>
              <a:buSzTx/>
              <a:buFontTx/>
              <a:buAutoNum type="arabicPeriod"/>
              <a:tabLst/>
              <a:defRPr/>
            </a:pPr>
            <a:r>
              <a:rPr kumimoji="0" lang="en-US" sz="1800" b="0" i="0" u="none" strike="noStrike" kern="1200" cap="none" spc="0" normalizeH="0" baseline="0" noProof="0">
                <a:ln>
                  <a:noFill/>
                </a:ln>
                <a:solidFill>
                  <a:srgbClr val="171616"/>
                </a:solidFill>
                <a:effectLst/>
                <a:uLnTx/>
                <a:uFillTx/>
                <a:latin typeface="Arial"/>
                <a:ea typeface="+mn-ea"/>
                <a:cs typeface="+mn-cs"/>
              </a:rPr>
              <a:t>Recognize the importance of addressing SDOH and</a:t>
            </a:r>
            <a:br>
              <a:rPr kumimoji="0" lang="en-US" sz="1800" b="0" i="0" u="none" strike="noStrike" kern="1200" cap="none" spc="0" normalizeH="0" baseline="0" noProof="0">
                <a:ln>
                  <a:noFill/>
                </a:ln>
                <a:solidFill>
                  <a:srgbClr val="171616"/>
                </a:solidFill>
                <a:effectLst/>
                <a:uLnTx/>
                <a:uFillTx/>
                <a:latin typeface="Arial"/>
                <a:ea typeface="+mn-ea"/>
                <a:cs typeface="+mn-cs"/>
              </a:rPr>
            </a:br>
            <a:r>
              <a:rPr kumimoji="0" lang="en-US" sz="1800" b="0" i="0" u="none" strike="noStrike" kern="1200" cap="none" spc="0" normalizeH="0" baseline="0" noProof="0">
                <a:ln>
                  <a:noFill/>
                </a:ln>
                <a:solidFill>
                  <a:srgbClr val="171616"/>
                </a:solidFill>
                <a:effectLst/>
                <a:uLnTx/>
                <a:uFillTx/>
                <a:latin typeface="Arial"/>
                <a:ea typeface="+mn-ea"/>
                <a:cs typeface="+mn-cs"/>
              </a:rPr>
              <a:t>identify the Collaborative aim.</a:t>
            </a:r>
          </a:p>
          <a:p>
            <a:pPr marL="342900" marR="0" lvl="0" indent="-342900" algn="l" defTabSz="609539" rtl="0" eaLnBrk="1" fontAlgn="auto" latinLnBrk="0" hangingPunct="1">
              <a:spcBef>
                <a:spcPct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171616"/>
                </a:solidFill>
                <a:effectLst/>
                <a:uLnTx/>
                <a:uFillTx/>
                <a:latin typeface="Arial"/>
                <a:ea typeface="+mn-ea"/>
                <a:cs typeface="+mn-cs"/>
              </a:rPr>
              <a:t>Be able to state and complete Pre-work tasks, seeking support when needed.</a:t>
            </a:r>
          </a:p>
          <a:p>
            <a:pPr marL="342900" marR="0" lvl="0" indent="-342900" algn="l" defTabSz="609539" rtl="0" eaLnBrk="1" fontAlgn="auto" latinLnBrk="0" hangingPunct="1">
              <a:spcBef>
                <a:spcPct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171616"/>
                </a:solidFill>
                <a:effectLst/>
                <a:uLnTx/>
                <a:uFillTx/>
                <a:latin typeface="Arial"/>
                <a:ea typeface="+mn-ea"/>
                <a:cs typeface="+mn-cs"/>
              </a:rPr>
              <a:t>Identify and plan to use key Collaborative materials such as the Change Package, Pre-work Handbook and Measurement Strategy.</a:t>
            </a:r>
          </a:p>
          <a:p>
            <a:pPr marL="342900" marR="0" lvl="0" indent="-342900" algn="l" defTabSz="609539" rtl="0" eaLnBrk="1" fontAlgn="auto" latinLnBrk="0" hangingPunct="1">
              <a:spcBef>
                <a:spcPct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171616"/>
                </a:solidFill>
                <a:effectLst/>
                <a:uLnTx/>
                <a:uFillTx/>
                <a:latin typeface="Arial"/>
                <a:ea typeface="+mn-ea"/>
                <a:cs typeface="+mn-cs"/>
              </a:rPr>
              <a:t>Ask questions about the SDOH Collaborative.</a:t>
            </a:r>
          </a:p>
        </p:txBody>
      </p:sp>
      <p:sp>
        <p:nvSpPr>
          <p:cNvPr id="10" name="TextBox 10"/>
          <p:cNvSpPr txBox="1"/>
          <p:nvPr/>
        </p:nvSpPr>
        <p:spPr>
          <a:xfrm>
            <a:off x="5813254" y="3169922"/>
            <a:ext cx="5833046" cy="2641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39"/>
              </a:lnSpc>
              <a:spcBef>
                <a:spcPct val="0"/>
              </a:spcBef>
              <a:spcAft>
                <a:spcPts val="0"/>
              </a:spcAft>
              <a:buClrTx/>
              <a:buSzTx/>
              <a:buFontTx/>
              <a:buNone/>
              <a:tabLst/>
              <a:defRPr/>
            </a:pPr>
            <a:r>
              <a:rPr kumimoji="0" lang="en-US" sz="1800" b="0" i="0" u="none" strike="noStrike" kern="1200" cap="none" spc="0" normalizeH="0" baseline="0" noProof="0">
                <a:ln>
                  <a:noFill/>
                </a:ln>
                <a:solidFill>
                  <a:srgbClr val="163753"/>
                </a:solidFill>
                <a:effectLst/>
                <a:uLnTx/>
                <a:uFillTx/>
                <a:latin typeface="Arial Bold"/>
                <a:ea typeface="+mn-ea"/>
                <a:cs typeface="+mn-cs"/>
              </a:rPr>
              <a:t>By the end of today’s event, teams should be able to: </a:t>
            </a:r>
          </a:p>
        </p:txBody>
      </p:sp>
      <p:grpSp>
        <p:nvGrpSpPr>
          <p:cNvPr id="13" name="Group 13"/>
          <p:cNvGrpSpPr/>
          <p:nvPr/>
        </p:nvGrpSpPr>
        <p:grpSpPr>
          <a:xfrm rot="5400000">
            <a:off x="5960396" y="-5960396"/>
            <a:ext cx="271208" cy="12192000"/>
            <a:chOff x="0" y="0"/>
            <a:chExt cx="331990" cy="14924418"/>
          </a:xfrm>
        </p:grpSpPr>
        <p:sp>
          <p:nvSpPr>
            <p:cNvPr id="14" name="Freeform 14"/>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0" y="844460"/>
            <a:ext cx="271208" cy="1563488"/>
            <a:chOff x="0" y="0"/>
            <a:chExt cx="331990" cy="1913890"/>
          </a:xfrm>
        </p:grpSpPr>
        <p:sp>
          <p:nvSpPr>
            <p:cNvPr id="17" name="Freeform 17"/>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890142" y="4709117"/>
            <a:ext cx="301858" cy="1463083"/>
            <a:chOff x="0" y="0"/>
            <a:chExt cx="293277" cy="1421492"/>
          </a:xfrm>
        </p:grpSpPr>
        <p:sp>
          <p:nvSpPr>
            <p:cNvPr id="19" name="Freeform 1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Social Determinants of Health | Public Health Gateway | CDC">
            <a:extLst>
              <a:ext uri="{FF2B5EF4-FFF2-40B4-BE49-F238E27FC236}">
                <a16:creationId xmlns:a16="http://schemas.microsoft.com/office/drawing/2014/main" id="{07DF25EF-6400-A638-46CE-D69ABE242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48" y="1702387"/>
            <a:ext cx="5358063" cy="286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845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ople at the meeting desk">
            <a:extLst>
              <a:ext uri="{FF2B5EF4-FFF2-40B4-BE49-F238E27FC236}">
                <a16:creationId xmlns:a16="http://schemas.microsoft.com/office/drawing/2014/main" id="{02DB0B0F-AA14-1894-AB6D-26FC9C1F7434}"/>
              </a:ext>
            </a:extLst>
          </p:cNvPr>
          <p:cNvPicPr>
            <a:picLocks noChangeAspect="1"/>
          </p:cNvPicPr>
          <p:nvPr/>
        </p:nvPicPr>
        <p:blipFill rotWithShape="1">
          <a:blip r:embed="rId3">
            <a:extLst>
              <a:ext uri="{28A0092B-C50C-407E-A947-70E740481C1C}">
                <a14:useLocalDpi xmlns:a14="http://schemas.microsoft.com/office/drawing/2010/main" val="0"/>
              </a:ext>
            </a:extLst>
          </a:blip>
          <a:srcRect l="12956" r="20060" b="-1"/>
          <a:stretch/>
        </p:blipFill>
        <p:spPr>
          <a:xfrm>
            <a:off x="6584357" y="-13447"/>
            <a:ext cx="5607643" cy="4709117"/>
          </a:xfrm>
          <a:prstGeom prst="rect">
            <a:avLst/>
          </a:prstGeom>
          <a:noFill/>
        </p:spPr>
      </p:pic>
      <p:grpSp>
        <p:nvGrpSpPr>
          <p:cNvPr id="4" name="Group 4"/>
          <p:cNvGrpSpPr/>
          <p:nvPr/>
        </p:nvGrpSpPr>
        <p:grpSpPr>
          <a:xfrm>
            <a:off x="0" y="3072248"/>
            <a:ext cx="7518400" cy="3099952"/>
            <a:chOff x="0" y="0"/>
            <a:chExt cx="5881315" cy="2424957"/>
          </a:xfrm>
        </p:grpSpPr>
        <p:sp>
          <p:nvSpPr>
            <p:cNvPr id="5" name="Freeform 5"/>
            <p:cNvSpPr/>
            <p:nvPr/>
          </p:nvSpPr>
          <p:spPr>
            <a:xfrm>
              <a:off x="0" y="0"/>
              <a:ext cx="5881315" cy="2424957"/>
            </a:xfrm>
            <a:custGeom>
              <a:avLst/>
              <a:gdLst/>
              <a:ahLst/>
              <a:cxnLst/>
              <a:rect l="l" t="t" r="r" b="b"/>
              <a:pathLst>
                <a:path w="5881315" h="2424957">
                  <a:moveTo>
                    <a:pt x="0" y="0"/>
                  </a:moveTo>
                  <a:lnTo>
                    <a:pt x="5881315" y="0"/>
                  </a:lnTo>
                  <a:lnTo>
                    <a:pt x="5881315" y="2424957"/>
                  </a:lnTo>
                  <a:lnTo>
                    <a:pt x="0" y="2424957"/>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21286" y="964554"/>
            <a:ext cx="5267149" cy="17100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Completing a </a:t>
            </a:r>
          </a:p>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Systems Review</a:t>
            </a:r>
          </a:p>
          <a:p>
            <a:pPr marL="0" marR="0" lvl="0" indent="0" algn="l" defTabSz="609539" rtl="0" eaLnBrk="1" fontAlgn="auto" latinLnBrk="0" hangingPunct="1">
              <a:lnSpc>
                <a:spcPts val="4694"/>
              </a:lnSpc>
              <a:spcBef>
                <a:spcPts val="0"/>
              </a:spcBef>
              <a:spcAft>
                <a:spcPts val="0"/>
              </a:spcAft>
              <a:buClrTx/>
              <a:buSzTx/>
              <a:buFontTx/>
              <a:buNone/>
              <a:tabLst/>
              <a:defRPr/>
            </a:pPr>
            <a:r>
              <a:rPr lang="en-US" sz="1800" b="1" i="1">
                <a:solidFill>
                  <a:srgbClr val="000000"/>
                </a:solidFill>
                <a:latin typeface="Arial Bold" panose="020B0704020202020204" pitchFamily="34" charset="0"/>
                <a:cs typeface="Arial Bold" panose="020B0704020202020204" pitchFamily="34" charset="0"/>
              </a:rPr>
              <a:t>Pre-work Handbook Appendix B</a:t>
            </a:r>
            <a:endParaRPr kumimoji="0" lang="en-US" sz="1800" b="1" i="1"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endParaRPr>
          </a:p>
        </p:txBody>
      </p:sp>
      <p:sp>
        <p:nvSpPr>
          <p:cNvPr id="7" name="TextBox 7"/>
          <p:cNvSpPr txBox="1"/>
          <p:nvPr/>
        </p:nvSpPr>
        <p:spPr>
          <a:xfrm>
            <a:off x="621286" y="3308123"/>
            <a:ext cx="5746937" cy="25853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7879" marR="0" lvl="1" indent="-143940" algn="l" defTabSz="609539" rtl="0" eaLnBrk="1" fontAlgn="auto" latinLnBrk="0" hangingPunct="1">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What are the demographics of your patient population?</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What is currently underway in your system that aligns with the domains?</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How are you planning to communicate this work with those inside and outside your team? </a:t>
            </a:r>
          </a:p>
        </p:txBody>
      </p:sp>
      <p:sp>
        <p:nvSpPr>
          <p:cNvPr id="8" name="TextBox 8"/>
          <p:cNvSpPr txBox="1"/>
          <p:nvPr/>
        </p:nvSpPr>
        <p:spPr>
          <a:xfrm>
            <a:off x="967130" y="3638916"/>
            <a:ext cx="3880386" cy="273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333"/>
              </a:lnSpc>
              <a:spcBef>
                <a:spcPct val="0"/>
              </a:spcBef>
              <a:spcAft>
                <a:spcPts val="0"/>
              </a:spcAft>
              <a:buClrTx/>
              <a:buSzTx/>
              <a:buFontTx/>
              <a:buNone/>
              <a:tabLst/>
              <a:defRPr/>
            </a:pPr>
            <a:endParaRPr kumimoji="0" lang="en-US" sz="1666" b="0" i="0" u="none" strike="noStrike" kern="1200" cap="none" spc="0" normalizeH="0" baseline="0" noProof="0">
              <a:ln>
                <a:noFill/>
              </a:ln>
              <a:solidFill>
                <a:schemeClr val="bg1"/>
              </a:solidFill>
              <a:effectLst/>
              <a:uLnTx/>
              <a:uFillTx/>
              <a:latin typeface="Arial Bold"/>
              <a:ea typeface="+mn-ea"/>
              <a:cs typeface="+mn-cs"/>
            </a:endParaRPr>
          </a:p>
        </p:txBody>
      </p:sp>
      <p:grpSp>
        <p:nvGrpSpPr>
          <p:cNvPr id="9" name="Group 9"/>
          <p:cNvGrpSpPr/>
          <p:nvPr/>
        </p:nvGrpSpPr>
        <p:grpSpPr>
          <a:xfrm rot="5400000">
            <a:off x="5960396" y="-5960396"/>
            <a:ext cx="271208" cy="12192000"/>
            <a:chOff x="0" y="0"/>
            <a:chExt cx="331990" cy="14924418"/>
          </a:xfrm>
        </p:grpSpPr>
        <p:sp>
          <p:nvSpPr>
            <p:cNvPr id="10" name="Freeform 10"/>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0" y="844460"/>
            <a:ext cx="271208" cy="1563488"/>
            <a:chOff x="0" y="0"/>
            <a:chExt cx="331990" cy="1913890"/>
          </a:xfrm>
        </p:grpSpPr>
        <p:sp>
          <p:nvSpPr>
            <p:cNvPr id="13" name="Freeform 13"/>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1890142" y="4709117"/>
            <a:ext cx="301858" cy="1463083"/>
            <a:chOff x="0" y="0"/>
            <a:chExt cx="293277" cy="1421492"/>
          </a:xfrm>
        </p:grpSpPr>
        <p:sp>
          <p:nvSpPr>
            <p:cNvPr id="15" name="Freeform 1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097520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Masked healthcare workers">
            <a:extLst>
              <a:ext uri="{FF2B5EF4-FFF2-40B4-BE49-F238E27FC236}">
                <a16:creationId xmlns:a16="http://schemas.microsoft.com/office/drawing/2014/main" id="{9DEBC521-59E9-9333-BA8A-8092B3D88D43}"/>
              </a:ext>
            </a:extLst>
          </p:cNvPr>
          <p:cNvPicPr>
            <a:picLocks noChangeAspect="1"/>
          </p:cNvPicPr>
          <p:nvPr/>
        </p:nvPicPr>
        <p:blipFill rotWithShape="1">
          <a:blip r:embed="rId3">
            <a:extLst>
              <a:ext uri="{28A0092B-C50C-407E-A947-70E740481C1C}">
                <a14:useLocalDpi xmlns:a14="http://schemas.microsoft.com/office/drawing/2010/main" val="0"/>
              </a:ext>
            </a:extLst>
          </a:blip>
          <a:srcRect l="27221" r="2522" b="1"/>
          <a:stretch/>
        </p:blipFill>
        <p:spPr>
          <a:xfrm>
            <a:off x="6584356" y="-1"/>
            <a:ext cx="5617227" cy="4717165"/>
          </a:xfrm>
          <a:prstGeom prst="rect">
            <a:avLst/>
          </a:prstGeom>
          <a:noFill/>
        </p:spPr>
      </p:pic>
      <p:grpSp>
        <p:nvGrpSpPr>
          <p:cNvPr id="4" name="Group 4"/>
          <p:cNvGrpSpPr/>
          <p:nvPr/>
        </p:nvGrpSpPr>
        <p:grpSpPr>
          <a:xfrm>
            <a:off x="0" y="3072248"/>
            <a:ext cx="7518400" cy="3099952"/>
            <a:chOff x="0" y="0"/>
            <a:chExt cx="5881315" cy="2424957"/>
          </a:xfrm>
        </p:grpSpPr>
        <p:sp>
          <p:nvSpPr>
            <p:cNvPr id="5" name="Freeform 5"/>
            <p:cNvSpPr/>
            <p:nvPr/>
          </p:nvSpPr>
          <p:spPr>
            <a:xfrm>
              <a:off x="0" y="0"/>
              <a:ext cx="5881315" cy="2424957"/>
            </a:xfrm>
            <a:custGeom>
              <a:avLst/>
              <a:gdLst/>
              <a:ahLst/>
              <a:cxnLst/>
              <a:rect l="l" t="t" r="r" b="b"/>
              <a:pathLst>
                <a:path w="5881315" h="2424957">
                  <a:moveTo>
                    <a:pt x="0" y="0"/>
                  </a:moveTo>
                  <a:lnTo>
                    <a:pt x="5881315" y="0"/>
                  </a:lnTo>
                  <a:lnTo>
                    <a:pt x="5881315" y="2424957"/>
                  </a:lnTo>
                  <a:lnTo>
                    <a:pt x="0" y="2424957"/>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21286" y="964554"/>
            <a:ext cx="5267149" cy="23672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Stakeholder Interviews:</a:t>
            </a:r>
          </a:p>
          <a:p>
            <a:pPr>
              <a:lnSpc>
                <a:spcPts val="4694"/>
              </a:lnSpc>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Staff Members</a:t>
            </a:r>
          </a:p>
          <a:p>
            <a:pPr>
              <a:lnSpc>
                <a:spcPts val="4694"/>
              </a:lnSpc>
              <a:defRPr/>
            </a:pPr>
            <a:r>
              <a:rPr lang="en-US" sz="1800" b="1" i="1">
                <a:solidFill>
                  <a:srgbClr val="000000"/>
                </a:solidFill>
                <a:latin typeface="Arial Bold" panose="020B0704020202020204" pitchFamily="34" charset="0"/>
                <a:cs typeface="Arial Bold" panose="020B0704020202020204" pitchFamily="34" charset="0"/>
              </a:rPr>
              <a:t>Prework Handbook Appendix D</a:t>
            </a:r>
            <a:endParaRPr kumimoji="0" lang="en-US" sz="1800" b="1" i="1"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endParaRPr>
          </a:p>
          <a:p>
            <a:pPr marL="0" marR="0" lvl="0" indent="0" algn="l" defTabSz="609539" rtl="0" eaLnBrk="1" fontAlgn="auto" latinLnBrk="0" hangingPunct="1">
              <a:lnSpc>
                <a:spcPts val="4694"/>
              </a:lnSpc>
              <a:spcBef>
                <a:spcPts val="0"/>
              </a:spcBef>
              <a:spcAft>
                <a:spcPts val="0"/>
              </a:spcAft>
              <a:buClrTx/>
              <a:buSzTx/>
              <a:buFontTx/>
              <a:buNone/>
              <a:tabLst/>
              <a:defRPr/>
            </a:pPr>
            <a:endPar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endParaRPr>
          </a:p>
        </p:txBody>
      </p:sp>
      <p:sp>
        <p:nvSpPr>
          <p:cNvPr id="7" name="TextBox 7"/>
          <p:cNvSpPr txBox="1"/>
          <p:nvPr/>
        </p:nvSpPr>
        <p:spPr>
          <a:xfrm>
            <a:off x="621286" y="3393376"/>
            <a:ext cx="5746937" cy="25853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Interview guide for conversations with 3-5 staff members   </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Focus on identifying areas of strength and opportunity </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First step in engaging beyond the core team </a:t>
            </a:r>
          </a:p>
        </p:txBody>
      </p:sp>
      <p:grpSp>
        <p:nvGrpSpPr>
          <p:cNvPr id="9" name="Group 9"/>
          <p:cNvGrpSpPr/>
          <p:nvPr/>
        </p:nvGrpSpPr>
        <p:grpSpPr>
          <a:xfrm rot="5400000">
            <a:off x="5960396" y="-5960396"/>
            <a:ext cx="271208" cy="12192000"/>
            <a:chOff x="0" y="0"/>
            <a:chExt cx="331990" cy="14924418"/>
          </a:xfrm>
        </p:grpSpPr>
        <p:sp>
          <p:nvSpPr>
            <p:cNvPr id="10" name="Freeform 10"/>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0" y="844460"/>
            <a:ext cx="271208" cy="1563488"/>
            <a:chOff x="0" y="0"/>
            <a:chExt cx="331990" cy="1913890"/>
          </a:xfrm>
        </p:grpSpPr>
        <p:sp>
          <p:nvSpPr>
            <p:cNvPr id="13" name="Freeform 13"/>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1890142" y="4709117"/>
            <a:ext cx="301858" cy="1463083"/>
            <a:chOff x="0" y="0"/>
            <a:chExt cx="293277" cy="1421492"/>
          </a:xfrm>
        </p:grpSpPr>
        <p:sp>
          <p:nvSpPr>
            <p:cNvPr id="15" name="Freeform 1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2A94A11D-1F49-EF86-25F8-24B5431192F0}"/>
              </a:ext>
            </a:extLst>
          </p:cNvPr>
          <p:cNvSpPr txBox="1"/>
          <p:nvPr/>
        </p:nvSpPr>
        <p:spPr>
          <a:xfrm>
            <a:off x="7539365" y="4729543"/>
            <a:ext cx="4350777" cy="1200329"/>
          </a:xfrm>
          <a:prstGeom prst="rect">
            <a:avLst/>
          </a:prstGeom>
          <a:noFill/>
          <a:ln>
            <a:noFill/>
          </a:ln>
        </p:spPr>
        <p:txBody>
          <a:bodyPr wrap="square" rtlCol="0">
            <a:spAutoFit/>
          </a:bodyPr>
          <a:lstStyle/>
          <a:p>
            <a:r>
              <a:rPr lang="en-US" b="1" dirty="0"/>
              <a:t>CHAT: What is a strength of, or what works well in, your hospital’s current SDOH screening and referral protocols that you are excited to share? </a:t>
            </a:r>
          </a:p>
        </p:txBody>
      </p:sp>
    </p:spTree>
    <p:extLst>
      <p:ext uri="{BB962C8B-B14F-4D97-AF65-F5344CB8AC3E}">
        <p14:creationId xmlns:p14="http://schemas.microsoft.com/office/powerpoint/2010/main" val="286798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Masked healthcare workers">
            <a:extLst>
              <a:ext uri="{FF2B5EF4-FFF2-40B4-BE49-F238E27FC236}">
                <a16:creationId xmlns:a16="http://schemas.microsoft.com/office/drawing/2014/main" id="{9DEBC521-59E9-9333-BA8A-8092B3D88D43}"/>
              </a:ext>
            </a:extLst>
          </p:cNvPr>
          <p:cNvPicPr>
            <a:picLocks noChangeAspect="1"/>
          </p:cNvPicPr>
          <p:nvPr/>
        </p:nvPicPr>
        <p:blipFill rotWithShape="1">
          <a:blip r:embed="rId3">
            <a:extLst>
              <a:ext uri="{28A0092B-C50C-407E-A947-70E740481C1C}">
                <a14:useLocalDpi xmlns:a14="http://schemas.microsoft.com/office/drawing/2010/main" val="0"/>
              </a:ext>
            </a:extLst>
          </a:blip>
          <a:srcRect l="27221" r="2522" b="1"/>
          <a:stretch/>
        </p:blipFill>
        <p:spPr>
          <a:xfrm>
            <a:off x="6584356" y="-1"/>
            <a:ext cx="5617227" cy="4717165"/>
          </a:xfrm>
          <a:prstGeom prst="rect">
            <a:avLst/>
          </a:prstGeom>
          <a:noFill/>
        </p:spPr>
      </p:pic>
      <p:grpSp>
        <p:nvGrpSpPr>
          <p:cNvPr id="4" name="Group 4"/>
          <p:cNvGrpSpPr/>
          <p:nvPr/>
        </p:nvGrpSpPr>
        <p:grpSpPr>
          <a:xfrm>
            <a:off x="0" y="3072248"/>
            <a:ext cx="7518400" cy="3099952"/>
            <a:chOff x="0" y="0"/>
            <a:chExt cx="5881315" cy="2424957"/>
          </a:xfrm>
        </p:grpSpPr>
        <p:sp>
          <p:nvSpPr>
            <p:cNvPr id="5" name="Freeform 5"/>
            <p:cNvSpPr/>
            <p:nvPr/>
          </p:nvSpPr>
          <p:spPr>
            <a:xfrm>
              <a:off x="0" y="0"/>
              <a:ext cx="5881315" cy="2424957"/>
            </a:xfrm>
            <a:custGeom>
              <a:avLst/>
              <a:gdLst/>
              <a:ahLst/>
              <a:cxnLst/>
              <a:rect l="l" t="t" r="r" b="b"/>
              <a:pathLst>
                <a:path w="5881315" h="2424957">
                  <a:moveTo>
                    <a:pt x="0" y="0"/>
                  </a:moveTo>
                  <a:lnTo>
                    <a:pt x="5881315" y="0"/>
                  </a:lnTo>
                  <a:lnTo>
                    <a:pt x="5881315" y="2424957"/>
                  </a:lnTo>
                  <a:lnTo>
                    <a:pt x="0" y="2424957"/>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6"/>
          <p:cNvSpPr txBox="1"/>
          <p:nvPr/>
        </p:nvSpPr>
        <p:spPr>
          <a:xfrm>
            <a:off x="621286" y="964554"/>
            <a:ext cx="5267149" cy="25955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dirty="0">
                <a:ln>
                  <a:noFill/>
                </a:ln>
                <a:solidFill>
                  <a:srgbClr val="000000"/>
                </a:solidFill>
                <a:effectLst/>
                <a:uLnTx/>
                <a:uFillTx/>
                <a:latin typeface="Arial Bold" panose="020B0704020202020204" pitchFamily="34" charset="0"/>
                <a:ea typeface="+mn-ea"/>
                <a:cs typeface="Arial Bold" panose="020B0704020202020204" pitchFamily="34" charset="0"/>
              </a:rPr>
              <a:t>Stakeholder Interviews:</a:t>
            </a:r>
          </a:p>
          <a:p>
            <a:pPr>
              <a:lnSpc>
                <a:spcPts val="4694"/>
              </a:lnSpc>
              <a:defRPr/>
            </a:pPr>
            <a:r>
              <a:rPr kumimoji="0" lang="en-US" sz="3667" b="1" i="0" u="none" strike="noStrike" kern="1200" cap="none" spc="0" normalizeH="0" baseline="0" noProof="0" dirty="0">
                <a:ln>
                  <a:noFill/>
                </a:ln>
                <a:solidFill>
                  <a:srgbClr val="000000"/>
                </a:solidFill>
                <a:effectLst/>
                <a:uLnTx/>
                <a:uFillTx/>
                <a:latin typeface="Arial Bold" panose="020B0704020202020204" pitchFamily="34" charset="0"/>
                <a:ea typeface="+mn-ea"/>
                <a:cs typeface="Arial Bold" panose="020B0704020202020204" pitchFamily="34" charset="0"/>
              </a:rPr>
              <a:t>Staff Members</a:t>
            </a:r>
          </a:p>
          <a:p>
            <a:pPr>
              <a:lnSpc>
                <a:spcPct val="150000"/>
              </a:lnSpc>
              <a:defRPr/>
            </a:pPr>
            <a:r>
              <a:rPr lang="en-US" b="1" dirty="0">
                <a:solidFill>
                  <a:srgbClr val="000000"/>
                </a:solidFill>
                <a:latin typeface="Arial Bold" panose="020B0704020202020204" pitchFamily="34" charset="0"/>
                <a:cs typeface="Arial Bold" panose="020B0704020202020204" pitchFamily="34" charset="0"/>
              </a:rPr>
              <a:t>Chat Waterfall: What is a strength of, or what works well in, your hospital’s current SDOH screening and referral protocols that you are excited to share? </a:t>
            </a:r>
            <a:endParaRPr kumimoji="0" lang="en-US" b="1" u="none" strike="noStrike" kern="1200" cap="none" spc="0" normalizeH="0" baseline="0" noProof="0" dirty="0">
              <a:ln>
                <a:noFill/>
              </a:ln>
              <a:solidFill>
                <a:srgbClr val="000000"/>
              </a:solidFill>
              <a:effectLst/>
              <a:uLnTx/>
              <a:uFillTx/>
              <a:latin typeface="Arial Bold" panose="020B0704020202020204" pitchFamily="34" charset="0"/>
              <a:ea typeface="+mn-ea"/>
              <a:cs typeface="Arial Bold" panose="020B0704020202020204" pitchFamily="34" charset="0"/>
            </a:endParaRPr>
          </a:p>
          <a:p>
            <a:pPr marL="0" marR="0" lvl="0" indent="0" algn="l" defTabSz="609539" rtl="0" eaLnBrk="1" fontAlgn="auto" latinLnBrk="0" hangingPunct="1">
              <a:lnSpc>
                <a:spcPts val="4694"/>
              </a:lnSpc>
              <a:spcBef>
                <a:spcPts val="0"/>
              </a:spcBef>
              <a:spcAft>
                <a:spcPts val="0"/>
              </a:spcAft>
              <a:buClrTx/>
              <a:buSzTx/>
              <a:buFontTx/>
              <a:buNone/>
              <a:tabLst/>
              <a:defRPr/>
            </a:pPr>
            <a:endParaRPr kumimoji="0" lang="en-US" sz="3667" b="1" i="0" u="none" strike="noStrike" kern="1200" cap="none" spc="0" normalizeH="0" baseline="0" noProof="0" dirty="0">
              <a:ln>
                <a:noFill/>
              </a:ln>
              <a:solidFill>
                <a:srgbClr val="000000"/>
              </a:solidFill>
              <a:effectLst/>
              <a:uLnTx/>
              <a:uFillTx/>
              <a:latin typeface="Arial Bold" panose="020B0704020202020204" pitchFamily="34" charset="0"/>
              <a:ea typeface="+mn-ea"/>
              <a:cs typeface="Arial Bold" panose="020B0704020202020204" pitchFamily="34" charset="0"/>
            </a:endParaRPr>
          </a:p>
        </p:txBody>
      </p:sp>
      <p:sp>
        <p:nvSpPr>
          <p:cNvPr id="7" name="TextBox 7"/>
          <p:cNvSpPr txBox="1"/>
          <p:nvPr/>
        </p:nvSpPr>
        <p:spPr>
          <a:xfrm>
            <a:off x="0" y="3101294"/>
            <a:ext cx="7518400" cy="47089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7879" marR="0" lvl="1" indent="-143940" algn="l" defTabSz="609539" rtl="0" eaLnBrk="1" fontAlgn="auto" latinLnBrk="0" hangingPunct="1">
              <a:spcBef>
                <a:spcPts val="0"/>
              </a:spcBef>
              <a:spcAft>
                <a:spcPts val="0"/>
              </a:spcAft>
              <a:buClrTx/>
              <a:buSzTx/>
              <a:buFont typeface="Arial"/>
              <a:buChar char="•"/>
              <a:tabLst/>
              <a:defRPr/>
            </a:pPr>
            <a:r>
              <a:rPr lang="en-US" sz="1800" dirty="0">
                <a:solidFill>
                  <a:srgbClr val="FFFFFF"/>
                </a:solidFill>
                <a:latin typeface="Arial"/>
              </a:rPr>
              <a:t>Documentation of SDOH in EPIC/EHR</a:t>
            </a:r>
          </a:p>
          <a:p>
            <a:pPr marL="287879" marR="0" lvl="1" indent="-143940" algn="l" defTabSz="609539" rtl="0" eaLnBrk="1" fontAlgn="auto" latinLnBrk="0" hangingPunct="1">
              <a:spcBef>
                <a:spcPts val="0"/>
              </a:spcBef>
              <a:spcAft>
                <a:spcPts val="0"/>
              </a:spcAft>
              <a:buClrTx/>
              <a:buSzTx/>
              <a:buFont typeface="Arial"/>
              <a:buChar char="•"/>
              <a:tabLst/>
              <a:defRPr/>
            </a:pPr>
            <a:r>
              <a:rPr lang="en-US" sz="1800" dirty="0">
                <a:solidFill>
                  <a:srgbClr val="FFFFFF"/>
                </a:solidFill>
                <a:latin typeface="Arial"/>
              </a:rPr>
              <a:t>Use of AAFP screening tool to make referrals in real time </a:t>
            </a:r>
          </a:p>
          <a:p>
            <a:pPr marL="287879" marR="0" lvl="1" indent="-143940" algn="l" defTabSz="609539" rtl="0" eaLnBrk="1" fontAlgn="auto" latinLnBrk="0" hangingPunct="1">
              <a:spcBef>
                <a:spcPts val="0"/>
              </a:spcBef>
              <a:spcAft>
                <a:spcPts val="0"/>
              </a:spcAft>
              <a:buClrTx/>
              <a:buSzTx/>
              <a:buFont typeface="Arial"/>
              <a:buChar char="•"/>
              <a:tabLst/>
              <a:defRPr/>
            </a:pPr>
            <a:r>
              <a:rPr lang="en-US" sz="1800" dirty="0">
                <a:solidFill>
                  <a:srgbClr val="FFFFFF"/>
                </a:solidFill>
                <a:latin typeface="Arial"/>
              </a:rPr>
              <a:t>Being able to understand and implement innovations around patient needs based on data </a:t>
            </a:r>
          </a:p>
          <a:p>
            <a:pPr marL="287879" marR="0" lvl="1" indent="-143940" algn="l" defTabSz="609539" rtl="0" eaLnBrk="1" fontAlgn="auto" latinLnBrk="0" hangingPunct="1">
              <a:spcBef>
                <a:spcPts val="0"/>
              </a:spcBef>
              <a:spcAft>
                <a:spcPts val="0"/>
              </a:spcAft>
              <a:buClrTx/>
              <a:buSzTx/>
              <a:buFont typeface="Arial"/>
              <a:buChar char="•"/>
              <a:tabLst/>
              <a:defRPr/>
            </a:pPr>
            <a:r>
              <a:rPr lang="en-US" sz="1800" dirty="0">
                <a:solidFill>
                  <a:srgbClr val="FFFFFF"/>
                </a:solidFill>
                <a:latin typeface="Arial"/>
              </a:rPr>
              <a:t>Ambulatory practice sites have high rates of SDOH screening completion</a:t>
            </a:r>
          </a:p>
          <a:p>
            <a:pPr marL="287879" marR="0" lvl="1" indent="-143940" algn="l" defTabSz="609539" rtl="0" eaLnBrk="1" fontAlgn="auto" latinLnBrk="0" hangingPunct="1">
              <a:spcBef>
                <a:spcPts val="0"/>
              </a:spcBef>
              <a:spcAft>
                <a:spcPts val="0"/>
              </a:spcAft>
              <a:buClrTx/>
              <a:buSzTx/>
              <a:buFont typeface="Arial"/>
              <a:buChar char="•"/>
              <a:tabLst/>
              <a:defRPr/>
            </a:pPr>
            <a:r>
              <a:rPr lang="en-US" sz="1800" dirty="0">
                <a:solidFill>
                  <a:srgbClr val="FFFFFF"/>
                </a:solidFill>
                <a:latin typeface="Arial"/>
              </a:rPr>
              <a:t>Discovering food insecurity as a problem within community</a:t>
            </a:r>
          </a:p>
          <a:p>
            <a:pPr marL="287879" marR="0" lvl="1" indent="-143940" algn="l" defTabSz="609539" rtl="0" eaLnBrk="1" fontAlgn="auto" latinLnBrk="0" hangingPunct="1">
              <a:spcBef>
                <a:spcPts val="0"/>
              </a:spcBef>
              <a:spcAft>
                <a:spcPts val="0"/>
              </a:spcAft>
              <a:buClrTx/>
              <a:buSzTx/>
              <a:buFont typeface="Arial"/>
              <a:buChar char="•"/>
              <a:tabLst/>
              <a:defRPr/>
            </a:pPr>
            <a:r>
              <a:rPr lang="en-US" sz="1800" dirty="0">
                <a:solidFill>
                  <a:srgbClr val="FFFFFF"/>
                </a:solidFill>
                <a:latin typeface="Arial"/>
              </a:rPr>
              <a:t>Using Community Connection, Find Health, </a:t>
            </a:r>
            <a:r>
              <a:rPr lang="en-US" sz="1800" dirty="0" err="1">
                <a:solidFill>
                  <a:srgbClr val="FFFFFF"/>
                </a:solidFill>
                <a:latin typeface="Arial"/>
              </a:rPr>
              <a:t>etc</a:t>
            </a:r>
            <a:r>
              <a:rPr lang="en-US" sz="1800" dirty="0">
                <a:solidFill>
                  <a:srgbClr val="FFFFFF"/>
                </a:solidFill>
                <a:latin typeface="Arial"/>
              </a:rPr>
              <a:t> to make referrals </a:t>
            </a:r>
          </a:p>
          <a:p>
            <a:pPr marL="287879" marR="0" lvl="1" indent="-143940" algn="l" defTabSz="609539" rtl="0" eaLnBrk="1" fontAlgn="auto" latinLnBrk="0" hangingPunct="1">
              <a:spcBef>
                <a:spcPts val="0"/>
              </a:spcBef>
              <a:spcAft>
                <a:spcPts val="0"/>
              </a:spcAft>
              <a:buClrTx/>
              <a:buSzTx/>
              <a:buFont typeface="Arial"/>
              <a:buChar char="•"/>
              <a:tabLst/>
              <a:defRPr/>
            </a:pPr>
            <a:r>
              <a:rPr lang="en-US" sz="1800" dirty="0">
                <a:solidFill>
                  <a:srgbClr val="FFFFFF"/>
                </a:solidFill>
                <a:latin typeface="Arial"/>
              </a:rPr>
              <a:t>Staff addresses patients’ unique needs </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Maintaining a list of community resources that address </a:t>
            </a:r>
            <a:r>
              <a:rPr lang="en-US" sz="1800">
                <a:solidFill>
                  <a:srgbClr val="FFFFFF"/>
                </a:solidFill>
                <a:latin typeface="Arial"/>
              </a:rPr>
              <a:t>HRSN;</a:t>
            </a:r>
            <a:r>
              <a:rPr kumimoji="0" lang="en-US" sz="1800" b="0" i="0" u="none" strike="noStrike" kern="1200" cap="none" spc="0" normalizeH="0" baseline="0" noProof="0">
                <a:ln>
                  <a:noFill/>
                </a:ln>
                <a:solidFill>
                  <a:srgbClr val="FFFFFF"/>
                </a:solidFill>
                <a:effectLst/>
                <a:uLnTx/>
                <a:uFillTx/>
                <a:latin typeface="Arial"/>
                <a:ea typeface="+mn-ea"/>
                <a:cs typeface="+mn-cs"/>
              </a:rPr>
              <a:t> </a:t>
            </a:r>
            <a:r>
              <a:rPr kumimoji="0" lang="en-US" sz="1800" b="0" i="0" u="none" strike="noStrike" kern="1200" cap="none" spc="0" normalizeH="0" baseline="0" noProof="0" dirty="0">
                <a:ln>
                  <a:noFill/>
                </a:ln>
                <a:solidFill>
                  <a:srgbClr val="FFFFFF"/>
                </a:solidFill>
                <a:effectLst/>
                <a:uLnTx/>
                <a:uFillTx/>
                <a:latin typeface="Arial"/>
                <a:ea typeface="+mn-ea"/>
                <a:cs typeface="+mn-cs"/>
              </a:rPr>
              <a:t>updated weekly</a:t>
            </a:r>
          </a:p>
          <a:p>
            <a:pPr marL="287879" marR="0" lvl="1" indent="-143940" algn="l" defTabSz="609539" rtl="0" eaLnBrk="1" fontAlgn="auto" latinLnBrk="0" hangingPunct="1">
              <a:spcBef>
                <a:spcPts val="0"/>
              </a:spcBef>
              <a:spcAft>
                <a:spcPts val="0"/>
              </a:spcAft>
              <a:buClrTx/>
              <a:buSzTx/>
              <a:buFont typeface="Arial"/>
              <a:buChar char="•"/>
              <a:tabLst/>
              <a:defRPr/>
            </a:pPr>
            <a:endParaRPr lang="en-US" sz="1800" dirty="0">
              <a:solidFill>
                <a:srgbClr val="FFFFFF"/>
              </a:solidFill>
              <a:latin typeface="Arial"/>
            </a:endParaRPr>
          </a:p>
          <a:p>
            <a:pPr marL="287879" marR="0" lvl="1" indent="-143940" algn="l" defTabSz="609539" rtl="0" eaLnBrk="1" fontAlgn="auto" latinLnBrk="0" hangingPunct="1">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7879" marR="0" lvl="1" indent="-143940" algn="l" defTabSz="609539" rtl="0" eaLnBrk="1" fontAlgn="auto" latinLnBrk="0" hangingPunct="1">
              <a:spcBef>
                <a:spcPts val="0"/>
              </a:spcBef>
              <a:spcAft>
                <a:spcPts val="0"/>
              </a:spcAft>
              <a:buClrTx/>
              <a:buSzTx/>
              <a:buFont typeface="Arial"/>
              <a:buChar char="•"/>
              <a:tabLst/>
              <a:defRPr/>
            </a:pPr>
            <a:endParaRPr lang="en-US" sz="1800" dirty="0">
              <a:solidFill>
                <a:srgbClr val="FFFFFF"/>
              </a:solidFill>
              <a:latin typeface="Arial"/>
            </a:endParaRPr>
          </a:p>
          <a:p>
            <a:pPr marL="287879" marR="0" lvl="1" indent="-143940" algn="l" defTabSz="609539" rtl="0" eaLnBrk="1" fontAlgn="auto" latinLnBrk="0" hangingPunct="1">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7879" marR="0" lvl="1" indent="-143940" algn="l" defTabSz="609539" rtl="0" eaLnBrk="1" fontAlgn="auto" latinLnBrk="0" hangingPunct="1">
              <a:spcBef>
                <a:spcPts val="0"/>
              </a:spcBef>
              <a:spcAft>
                <a:spcPts val="0"/>
              </a:spcAft>
              <a:buClrTx/>
              <a:buSzTx/>
              <a:buFont typeface="Arial"/>
              <a:buChar char="•"/>
              <a:tabLst/>
              <a:defRPr/>
            </a:pPr>
            <a:endParaRPr lang="en-US" sz="1800" dirty="0">
              <a:solidFill>
                <a:srgbClr val="FFFFFF"/>
              </a:solidFill>
              <a:latin typeface="Arial"/>
            </a:endParaRPr>
          </a:p>
          <a:p>
            <a:pPr marL="287879" marR="0" lvl="1" indent="-143940" algn="l" defTabSz="609539" rtl="0" eaLnBrk="1" fontAlgn="auto" latinLnBrk="0" hangingPunct="1">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 name="Group 9"/>
          <p:cNvGrpSpPr/>
          <p:nvPr/>
        </p:nvGrpSpPr>
        <p:grpSpPr>
          <a:xfrm rot="5400000">
            <a:off x="5960396" y="-5960396"/>
            <a:ext cx="271208" cy="12192000"/>
            <a:chOff x="0" y="0"/>
            <a:chExt cx="331990" cy="14924418"/>
          </a:xfrm>
        </p:grpSpPr>
        <p:sp>
          <p:nvSpPr>
            <p:cNvPr id="10" name="Freeform 10"/>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0" y="844460"/>
            <a:ext cx="271208" cy="1563488"/>
            <a:chOff x="0" y="0"/>
            <a:chExt cx="331990" cy="1913890"/>
          </a:xfrm>
        </p:grpSpPr>
        <p:sp>
          <p:nvSpPr>
            <p:cNvPr id="13" name="Freeform 13"/>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1890142" y="4709117"/>
            <a:ext cx="301858" cy="1463083"/>
            <a:chOff x="0" y="0"/>
            <a:chExt cx="293277" cy="1421492"/>
          </a:xfrm>
        </p:grpSpPr>
        <p:sp>
          <p:nvSpPr>
            <p:cNvPr id="15" name="Freeform 1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05062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portrait of young mother and baby wearing sweaters outside near trees">
            <a:extLst>
              <a:ext uri="{FF2B5EF4-FFF2-40B4-BE49-F238E27FC236}">
                <a16:creationId xmlns:a16="http://schemas.microsoft.com/office/drawing/2014/main" id="{3130297C-2AFA-E5E1-7D19-C2798E552258}"/>
              </a:ext>
            </a:extLst>
          </p:cNvPr>
          <p:cNvPicPr>
            <a:picLocks noChangeAspect="1"/>
          </p:cNvPicPr>
          <p:nvPr/>
        </p:nvPicPr>
        <p:blipFill rotWithShape="1">
          <a:blip r:embed="rId3">
            <a:extLst>
              <a:ext uri="{28A0092B-C50C-407E-A947-70E740481C1C}">
                <a14:useLocalDpi xmlns:a14="http://schemas.microsoft.com/office/drawing/2010/main" val="0"/>
              </a:ext>
            </a:extLst>
          </a:blip>
          <a:srcRect l="3750" r="16763" b="-1"/>
          <a:stretch/>
        </p:blipFill>
        <p:spPr>
          <a:xfrm>
            <a:off x="6584355" y="-3"/>
            <a:ext cx="5617227" cy="4717165"/>
          </a:xfrm>
          <a:prstGeom prst="rect">
            <a:avLst/>
          </a:prstGeom>
          <a:noFill/>
        </p:spPr>
      </p:pic>
      <p:grpSp>
        <p:nvGrpSpPr>
          <p:cNvPr id="4" name="Group 4"/>
          <p:cNvGrpSpPr/>
          <p:nvPr/>
        </p:nvGrpSpPr>
        <p:grpSpPr>
          <a:xfrm>
            <a:off x="0" y="3072248"/>
            <a:ext cx="7518400" cy="3099952"/>
            <a:chOff x="0" y="0"/>
            <a:chExt cx="5881315" cy="2424957"/>
          </a:xfrm>
        </p:grpSpPr>
        <p:sp>
          <p:nvSpPr>
            <p:cNvPr id="5" name="Freeform 5"/>
            <p:cNvSpPr/>
            <p:nvPr/>
          </p:nvSpPr>
          <p:spPr>
            <a:xfrm>
              <a:off x="0" y="0"/>
              <a:ext cx="5881315" cy="2424957"/>
            </a:xfrm>
            <a:custGeom>
              <a:avLst/>
              <a:gdLst/>
              <a:ahLst/>
              <a:cxnLst/>
              <a:rect l="l" t="t" r="r" b="b"/>
              <a:pathLst>
                <a:path w="5881315" h="2424957">
                  <a:moveTo>
                    <a:pt x="0" y="0"/>
                  </a:moveTo>
                  <a:lnTo>
                    <a:pt x="5881315" y="0"/>
                  </a:lnTo>
                  <a:lnTo>
                    <a:pt x="5881315" y="2424957"/>
                  </a:lnTo>
                  <a:lnTo>
                    <a:pt x="0" y="2424957"/>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21286" y="964554"/>
            <a:ext cx="5267149" cy="23653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CA" sz="3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Stakeholder Interviews:</a:t>
            </a:r>
          </a:p>
          <a:p>
            <a:pPr marL="0" marR="0" lvl="0" indent="0" algn="l" defTabSz="609539" rtl="0" eaLnBrk="1" fontAlgn="auto" latinLnBrk="0" hangingPunct="1">
              <a:lnSpc>
                <a:spcPts val="4694"/>
              </a:lnSpc>
              <a:spcBef>
                <a:spcPts val="0"/>
              </a:spcBef>
              <a:spcAft>
                <a:spcPts val="0"/>
              </a:spcAft>
              <a:buClrTx/>
              <a:buSzTx/>
              <a:buFontTx/>
              <a:buNone/>
              <a:tabLst/>
              <a:defRPr/>
            </a:pPr>
            <a:r>
              <a:rPr lang="en-CA" sz="3600" b="1">
                <a:solidFill>
                  <a:prstClr val="black"/>
                </a:solidFill>
                <a:latin typeface="Arial" panose="020B0604020202020204" pitchFamily="34" charset="0"/>
                <a:ea typeface="+mj-ea"/>
                <a:cs typeface="Arial" panose="020B0604020202020204" pitchFamily="34" charset="0"/>
              </a:rPr>
              <a:t>Patients and/or chosen family representatives</a:t>
            </a:r>
          </a:p>
          <a:p>
            <a:pPr marL="0" marR="0" lvl="0" indent="0" algn="l" defTabSz="609539" rtl="0" eaLnBrk="1" fontAlgn="auto" latinLnBrk="0" hangingPunct="1">
              <a:lnSpc>
                <a:spcPts val="4694"/>
              </a:lnSpc>
              <a:spcBef>
                <a:spcPts val="0"/>
              </a:spcBef>
              <a:spcAft>
                <a:spcPts val="0"/>
              </a:spcAft>
              <a:buClrTx/>
              <a:buSzTx/>
              <a:buFontTx/>
              <a:buNone/>
              <a:tabLst/>
              <a:defRPr/>
            </a:pPr>
            <a:r>
              <a:rPr lang="en-CA" sz="3600" b="1">
                <a:solidFill>
                  <a:prstClr val="black"/>
                </a:solidFill>
                <a:latin typeface="Arial" panose="020B0604020202020204" pitchFamily="34" charset="0"/>
                <a:ea typeface="+mj-ea"/>
                <a:cs typeface="Arial" panose="020B0604020202020204" pitchFamily="34" charset="0"/>
              </a:rPr>
              <a:t>  </a:t>
            </a:r>
            <a:endPar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endParaRPr>
          </a:p>
        </p:txBody>
      </p:sp>
      <p:sp>
        <p:nvSpPr>
          <p:cNvPr id="7" name="TextBox 7"/>
          <p:cNvSpPr txBox="1"/>
          <p:nvPr/>
        </p:nvSpPr>
        <p:spPr>
          <a:xfrm>
            <a:off x="621286" y="3329562"/>
            <a:ext cx="5746937" cy="25853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Interview guide for conversations with 3-5 patients  </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Focused on identifying areas of strength and opportunity </a:t>
            </a:r>
          </a:p>
          <a:p>
            <a:pPr marL="287879" marR="0" lvl="1" indent="-143940" algn="l" defTabSz="609539" rtl="0" eaLnBrk="1" fontAlgn="auto" latinLnBrk="0" hangingPunct="1">
              <a:spcBef>
                <a:spcPts val="0"/>
              </a:spcBef>
              <a:spcAft>
                <a:spcPts val="0"/>
              </a:spcAft>
              <a:buClrTx/>
              <a:buSzTx/>
              <a:buFont typeface="Arial"/>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First step in redesigning with “context experts</a:t>
            </a:r>
            <a:r>
              <a:rPr lang="en-US" sz="2800">
                <a:solidFill>
                  <a:srgbClr val="FFFFFF"/>
                </a:solidFill>
                <a:latin typeface="Arial"/>
              </a:rPr>
              <a:t>”</a:t>
            </a: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grpSp>
        <p:nvGrpSpPr>
          <p:cNvPr id="9" name="Group 9"/>
          <p:cNvGrpSpPr/>
          <p:nvPr/>
        </p:nvGrpSpPr>
        <p:grpSpPr>
          <a:xfrm rot="5400000">
            <a:off x="5960396" y="-5960396"/>
            <a:ext cx="271208" cy="12192000"/>
            <a:chOff x="0" y="0"/>
            <a:chExt cx="331990" cy="14924418"/>
          </a:xfrm>
        </p:grpSpPr>
        <p:sp>
          <p:nvSpPr>
            <p:cNvPr id="10" name="Freeform 10"/>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0" y="844460"/>
            <a:ext cx="271208" cy="1563488"/>
            <a:chOff x="0" y="0"/>
            <a:chExt cx="331990" cy="1913890"/>
          </a:xfrm>
        </p:grpSpPr>
        <p:sp>
          <p:nvSpPr>
            <p:cNvPr id="13" name="Freeform 13"/>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1890142" y="4709117"/>
            <a:ext cx="301858" cy="1463083"/>
            <a:chOff x="0" y="0"/>
            <a:chExt cx="293277" cy="1421492"/>
          </a:xfrm>
        </p:grpSpPr>
        <p:sp>
          <p:nvSpPr>
            <p:cNvPr id="15" name="Freeform 1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0918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lang="en-US" sz="3667">
                <a:solidFill>
                  <a:srgbClr val="000000"/>
                </a:solidFill>
                <a:latin typeface="Arial Bold"/>
              </a:rPr>
              <a:t>Core </a:t>
            </a:r>
            <a:r>
              <a:rPr kumimoji="0" lang="en-US" sz="3667" b="0" i="0" u="none" strike="noStrike" kern="1200" cap="none" spc="0" normalizeH="0" baseline="0" noProof="0">
                <a:ln>
                  <a:noFill/>
                </a:ln>
                <a:solidFill>
                  <a:srgbClr val="000000"/>
                </a:solidFill>
                <a:effectLst/>
                <a:uLnTx/>
                <a:uFillTx/>
                <a:latin typeface="Arial Bold"/>
                <a:ea typeface="+mn-ea"/>
                <a:cs typeface="+mn-cs"/>
              </a:rPr>
              <a:t>Collaborative Measures</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72B94DA0-8C95-220C-11BB-827B357D88EA}"/>
              </a:ext>
            </a:extLst>
          </p:cNvPr>
          <p:cNvSpPr txBox="1"/>
          <p:nvPr/>
        </p:nvSpPr>
        <p:spPr>
          <a:xfrm>
            <a:off x="566726" y="3426170"/>
            <a:ext cx="11058543" cy="2862322"/>
          </a:xfrm>
          <a:prstGeom prst="rect">
            <a:avLst/>
          </a:prstGeom>
          <a:noFill/>
        </p:spPr>
        <p:txBody>
          <a:bodyPr wrap="square" lIns="91440" tIns="45720" rIns="91440" bIns="45720" anchor="t">
            <a:spAutoFit/>
          </a:bodyPr>
          <a:lstStyle/>
          <a:p>
            <a:pPr marL="285750" indent="-285750">
              <a:lnSpc>
                <a:spcPct val="200000"/>
              </a:lnSpc>
              <a:buFont typeface="Arial"/>
              <a:buChar char="•"/>
            </a:pPr>
            <a:r>
              <a:rPr lang="en-US" sz="2000">
                <a:latin typeface="Arial"/>
                <a:cs typeface="Arial"/>
              </a:rPr>
              <a:t>Measurement Strategy is not meant to be exhaustive (only 4 Core Measures)</a:t>
            </a:r>
            <a:endParaRPr lang="en-US" sz="2000">
              <a:latin typeface="Calibri"/>
              <a:ea typeface="Calibri"/>
              <a:cs typeface="Calibri"/>
            </a:endParaRPr>
          </a:p>
          <a:p>
            <a:pPr marL="285750" indent="-285750">
              <a:lnSpc>
                <a:spcPct val="200000"/>
              </a:lnSpc>
              <a:buFont typeface="Arial"/>
              <a:buChar char="•"/>
            </a:pPr>
            <a:r>
              <a:rPr lang="en-US" sz="2000">
                <a:latin typeface="Arial"/>
                <a:ea typeface="Calibri"/>
                <a:cs typeface="Arial"/>
              </a:rPr>
              <a:t>Measures were vetted with our expert panelists and pilot tested with two hospital groups</a:t>
            </a:r>
          </a:p>
          <a:p>
            <a:pPr marL="285750" indent="-285750">
              <a:lnSpc>
                <a:spcPct val="200000"/>
              </a:lnSpc>
              <a:buFont typeface="Arial"/>
              <a:buChar char="•"/>
            </a:pPr>
            <a:r>
              <a:rPr lang="en-US" sz="2000">
                <a:latin typeface="Arial"/>
                <a:cs typeface="Arial"/>
              </a:rPr>
              <a:t>Quantitative Measures -  numerical collection</a:t>
            </a:r>
          </a:p>
          <a:p>
            <a:pPr marL="285750" indent="-285750">
              <a:lnSpc>
                <a:spcPct val="200000"/>
              </a:lnSpc>
              <a:buFont typeface="Arial"/>
              <a:buChar char="•"/>
            </a:pPr>
            <a:r>
              <a:rPr lang="en-US" sz="2000">
                <a:latin typeface="Arial"/>
                <a:cs typeface="Arial"/>
              </a:rPr>
              <a:t>Qualitative Measures - narrative / milestone-based collection</a:t>
            </a:r>
            <a:endParaRPr lang="en-US" sz="2000">
              <a:ea typeface="Calibri"/>
              <a:cs typeface="Calibri"/>
            </a:endParaRPr>
          </a:p>
          <a:p>
            <a:pPr marL="227965" indent="-227965"/>
            <a:endParaRPr lang="en-US" sz="2000">
              <a:latin typeface="Arial"/>
              <a:cs typeface="Arial"/>
            </a:endParaRPr>
          </a:p>
        </p:txBody>
      </p:sp>
      <p:graphicFrame>
        <p:nvGraphicFramePr>
          <p:cNvPr id="15" name="Table 14">
            <a:extLst>
              <a:ext uri="{FF2B5EF4-FFF2-40B4-BE49-F238E27FC236}">
                <a16:creationId xmlns:a16="http://schemas.microsoft.com/office/drawing/2014/main" id="{54557C97-BCAE-0384-AA6A-A451EBEF9491}"/>
              </a:ext>
            </a:extLst>
          </p:cNvPr>
          <p:cNvGraphicFramePr>
            <a:graphicFrameLocks noGrp="1"/>
          </p:cNvGraphicFramePr>
          <p:nvPr>
            <p:extLst>
              <p:ext uri="{D42A27DB-BD31-4B8C-83A1-F6EECF244321}">
                <p14:modId xmlns:p14="http://schemas.microsoft.com/office/powerpoint/2010/main" val="755982065"/>
              </p:ext>
            </p:extLst>
          </p:nvPr>
        </p:nvGraphicFramePr>
        <p:xfrm>
          <a:off x="566726" y="1301781"/>
          <a:ext cx="11058543" cy="1883160"/>
        </p:xfrm>
        <a:graphic>
          <a:graphicData uri="http://schemas.openxmlformats.org/drawingml/2006/table">
            <a:tbl>
              <a:tblPr bandRow="1">
                <a:tableStyleId>{5C22544A-7EE6-4342-B048-85BDC9FD1C3A}</a:tableStyleId>
              </a:tblPr>
              <a:tblGrid>
                <a:gridCol w="2385391">
                  <a:extLst>
                    <a:ext uri="{9D8B030D-6E8A-4147-A177-3AD203B41FA5}">
                      <a16:colId xmlns:a16="http://schemas.microsoft.com/office/drawing/2014/main" val="3939423659"/>
                    </a:ext>
                  </a:extLst>
                </a:gridCol>
                <a:gridCol w="8673152">
                  <a:extLst>
                    <a:ext uri="{9D8B030D-6E8A-4147-A177-3AD203B41FA5}">
                      <a16:colId xmlns:a16="http://schemas.microsoft.com/office/drawing/2014/main" val="2086137346"/>
                    </a:ext>
                  </a:extLst>
                </a:gridCol>
              </a:tblGrid>
              <a:tr h="470790">
                <a:tc rowSpan="2">
                  <a:txBody>
                    <a:bodyPr/>
                    <a:lstStyle/>
                    <a:p>
                      <a:pPr marL="0" marR="0">
                        <a:lnSpc>
                          <a:spcPct val="107000"/>
                        </a:lnSpc>
                        <a:spcBef>
                          <a:spcPts val="0"/>
                        </a:spcBef>
                        <a:spcAft>
                          <a:spcPts val="0"/>
                        </a:spcAft>
                      </a:pPr>
                      <a:r>
                        <a:rPr lang="en-US" sz="1800">
                          <a:solidFill>
                            <a:schemeClr val="bg1"/>
                          </a:solidFill>
                          <a:effectLst/>
                          <a:latin typeface="Calibri"/>
                          <a:ea typeface="Calibri"/>
                          <a:cs typeface="Times New Roman"/>
                        </a:rPr>
                        <a:t>Quantitative Measures</a:t>
                      </a: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800" kern="1200">
                          <a:solidFill>
                            <a:schemeClr val="bg1"/>
                          </a:solidFill>
                          <a:effectLst/>
                          <a:latin typeface="+mn-lt"/>
                          <a:ea typeface="+mn-ea"/>
                          <a:cs typeface="+mn-cs"/>
                        </a:rPr>
                        <a:t>Completion Rate for Follow-Up Services after SDOH screening</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2737701820"/>
                  </a:ext>
                </a:extLst>
              </a:tr>
              <a:tr h="470790">
                <a:tc vMerge="1">
                  <a:txBody>
                    <a:bodyPr/>
                    <a:lstStyle/>
                    <a:p>
                      <a:endParaRPr lang="en-US" sz="180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800">
                          <a:solidFill>
                            <a:schemeClr val="bg1"/>
                          </a:solidFill>
                          <a:effectLst/>
                          <a:latin typeface="Calibri"/>
                          <a:ea typeface="Calibri"/>
                          <a:cs typeface="Times New Roman"/>
                        </a:rPr>
                        <a:t>Patient Experience</a:t>
                      </a:r>
                    </a:p>
                  </a:txBody>
                  <a:tcPr marL="68580" marR="68580" marT="0" marB="0" anchor="ctr">
                    <a:solidFill>
                      <a:schemeClr val="accent1"/>
                    </a:solidFill>
                  </a:tcPr>
                </a:tc>
                <a:extLst>
                  <a:ext uri="{0D108BD9-81ED-4DB2-BD59-A6C34878D82A}">
                    <a16:rowId xmlns:a16="http://schemas.microsoft.com/office/drawing/2014/main" val="3813591079"/>
                  </a:ext>
                </a:extLst>
              </a:tr>
              <a:tr h="470790">
                <a:tc rowSpan="2">
                  <a:txBody>
                    <a:bodyPr/>
                    <a:lstStyle/>
                    <a:p>
                      <a:pPr marL="0" marR="0">
                        <a:lnSpc>
                          <a:spcPct val="107000"/>
                        </a:lnSpc>
                        <a:spcBef>
                          <a:spcPts val="0"/>
                        </a:spcBef>
                        <a:spcAft>
                          <a:spcPts val="0"/>
                        </a:spcAft>
                      </a:pPr>
                      <a:r>
                        <a:rPr lang="en-US" sz="1800">
                          <a:solidFill>
                            <a:schemeClr val="bg1"/>
                          </a:solidFill>
                          <a:effectLst/>
                          <a:latin typeface="Calibri"/>
                          <a:ea typeface="Calibri"/>
                          <a:cs typeface="Times New Roman"/>
                        </a:rPr>
                        <a:t>Qualitative Measures</a:t>
                      </a:r>
                    </a:p>
                  </a:txBody>
                  <a:tcPr marL="68580" marR="68580" marT="0" marB="0" anchor="ctr">
                    <a:solidFill>
                      <a:schemeClr val="accent2">
                        <a:lumMod val="60000"/>
                        <a:lumOff val="40000"/>
                      </a:schemeClr>
                    </a:solidFill>
                  </a:tcPr>
                </a:tc>
                <a:tc>
                  <a:txBody>
                    <a:bodyPr/>
                    <a:lstStyle/>
                    <a:p>
                      <a:pPr marL="0" marR="0">
                        <a:lnSpc>
                          <a:spcPct val="107000"/>
                        </a:lnSpc>
                        <a:spcBef>
                          <a:spcPts val="0"/>
                        </a:spcBef>
                        <a:spcAft>
                          <a:spcPts val="0"/>
                        </a:spcAft>
                      </a:pPr>
                      <a:r>
                        <a:rPr lang="en-US" sz="1800" kern="1200">
                          <a:solidFill>
                            <a:schemeClr val="bg1"/>
                          </a:solidFill>
                          <a:effectLst/>
                          <a:latin typeface="+mn-lt"/>
                          <a:ea typeface="+mn-ea"/>
                          <a:cs typeface="+mn-cs"/>
                        </a:rPr>
                        <a:t>Establish Relationship with Community Organization who Provides Most Needed Services</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extLst>
                  <a:ext uri="{0D108BD9-81ED-4DB2-BD59-A6C34878D82A}">
                    <a16:rowId xmlns:a16="http://schemas.microsoft.com/office/drawing/2014/main" val="3375013386"/>
                  </a:ext>
                </a:extLst>
              </a:tr>
              <a:tr h="470790">
                <a:tc vMerge="1">
                  <a:txBody>
                    <a:bodyPr/>
                    <a:lstStyle/>
                    <a:p>
                      <a:endParaRPr lang="en-US" sz="1800">
                        <a:solidFill>
                          <a:schemeClr val="bg1"/>
                        </a:solidFill>
                        <a:effectLst/>
                        <a:latin typeface="Calibri"/>
                        <a:ea typeface="Calibri"/>
                        <a:cs typeface="Times New Roman"/>
                      </a:endParaRPr>
                    </a:p>
                  </a:txBody>
                  <a:tcPr marL="68580" marR="68580" marT="0" marB="0" anchor="ctr">
                    <a:solidFill>
                      <a:schemeClr val="accent2">
                        <a:lumMod val="60000"/>
                        <a:lumOff val="40000"/>
                      </a:schemeClr>
                    </a:solidFill>
                  </a:tcPr>
                </a:tc>
                <a:tc>
                  <a:txBody>
                    <a:bodyPr/>
                    <a:lstStyle/>
                    <a:p>
                      <a:pPr marL="0" marR="0">
                        <a:lnSpc>
                          <a:spcPct val="107000"/>
                        </a:lnSpc>
                        <a:spcBef>
                          <a:spcPts val="0"/>
                        </a:spcBef>
                        <a:spcAft>
                          <a:spcPts val="0"/>
                        </a:spcAft>
                      </a:pPr>
                      <a:r>
                        <a:rPr lang="en-US" sz="1800" kern="1200">
                          <a:solidFill>
                            <a:schemeClr val="bg1"/>
                          </a:solidFill>
                          <a:effectLst/>
                          <a:latin typeface="+mn-lt"/>
                          <a:ea typeface="+mn-ea"/>
                          <a:cs typeface="+mn-cs"/>
                        </a:rPr>
                        <a:t>SDOH Training for Staff</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extLst>
                  <a:ext uri="{0D108BD9-81ED-4DB2-BD59-A6C34878D82A}">
                    <a16:rowId xmlns:a16="http://schemas.microsoft.com/office/drawing/2014/main" val="453351476"/>
                  </a:ext>
                </a:extLst>
              </a:tr>
            </a:tbl>
          </a:graphicData>
        </a:graphic>
      </p:graphicFrame>
    </p:spTree>
    <p:extLst>
      <p:ext uri="{BB962C8B-B14F-4D97-AF65-F5344CB8AC3E}">
        <p14:creationId xmlns:p14="http://schemas.microsoft.com/office/powerpoint/2010/main" val="1432138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11247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lang="en-US" sz="2400">
                <a:solidFill>
                  <a:srgbClr val="000000"/>
                </a:solidFill>
                <a:latin typeface="Arial Bold"/>
              </a:rPr>
              <a:t>Core </a:t>
            </a:r>
            <a:r>
              <a:rPr kumimoji="0" lang="en-US" sz="2400" b="0" i="0" u="none" strike="noStrike" kern="1200" cap="none" spc="0" normalizeH="0" baseline="0" noProof="0">
                <a:ln>
                  <a:noFill/>
                </a:ln>
                <a:solidFill>
                  <a:srgbClr val="000000"/>
                </a:solidFill>
                <a:effectLst/>
                <a:uLnTx/>
                <a:uFillTx/>
                <a:latin typeface="Arial Bold"/>
                <a:ea typeface="+mn-ea"/>
                <a:cs typeface="+mn-cs"/>
              </a:rPr>
              <a:t>Collaborative Measures</a:t>
            </a:r>
          </a:p>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old"/>
                <a:ea typeface="+mn-ea"/>
                <a:cs typeface="+mn-cs"/>
              </a:rPr>
              <a:t>1. Completion Rate for Follow-Up Services After SDOH Screening</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 Placeholder 13">
            <a:extLst>
              <a:ext uri="{FF2B5EF4-FFF2-40B4-BE49-F238E27FC236}">
                <a16:creationId xmlns:a16="http://schemas.microsoft.com/office/drawing/2014/main" id="{169BFD98-D735-99A0-1AFD-330E71945604}"/>
              </a:ext>
            </a:extLst>
          </p:cNvPr>
          <p:cNvSpPr>
            <a:spLocks noGrp="1"/>
          </p:cNvSpPr>
          <p:nvPr>
            <p:ph type="body" idx="1"/>
          </p:nvPr>
        </p:nvSpPr>
        <p:spPr>
          <a:xfrm>
            <a:off x="861601" y="2028727"/>
            <a:ext cx="4896648" cy="426508"/>
          </a:xfrm>
        </p:spPr>
        <p:txBody>
          <a:bodyPr/>
          <a:lstStyle/>
          <a:p>
            <a:r>
              <a:rPr lang="en-US"/>
              <a:t>Measure Definition </a:t>
            </a:r>
          </a:p>
        </p:txBody>
      </p:sp>
      <p:sp>
        <p:nvSpPr>
          <p:cNvPr id="16" name="Content Placeholder 15">
            <a:extLst>
              <a:ext uri="{FF2B5EF4-FFF2-40B4-BE49-F238E27FC236}">
                <a16:creationId xmlns:a16="http://schemas.microsoft.com/office/drawing/2014/main" id="{AE0FA60E-8180-1A50-9697-2E4A5871B77A}"/>
              </a:ext>
            </a:extLst>
          </p:cNvPr>
          <p:cNvSpPr>
            <a:spLocks noGrp="1"/>
          </p:cNvSpPr>
          <p:nvPr>
            <p:ph sz="half" idx="2"/>
          </p:nvPr>
        </p:nvSpPr>
        <p:spPr>
          <a:xfrm>
            <a:off x="861601" y="2455234"/>
            <a:ext cx="4896648" cy="3716965"/>
          </a:xfrm>
        </p:spPr>
        <p:txBody>
          <a:bodyPr>
            <a:noAutofit/>
          </a:bodyPr>
          <a:lstStyle/>
          <a:p>
            <a:pPr>
              <a:lnSpc>
                <a:spcPct val="107000"/>
              </a:lnSpc>
              <a:spcBef>
                <a:spcPts val="0"/>
              </a:spcBef>
              <a:spcAft>
                <a:spcPts val="800"/>
              </a:spcAft>
            </a:pPr>
            <a:r>
              <a:rPr lang="en-US" sz="1500" b="1">
                <a:effectLst/>
                <a:latin typeface="Calibri" panose="020F0502020204030204" pitchFamily="34" charset="0"/>
                <a:ea typeface="Arial" panose="020B0604020202020204" pitchFamily="34" charset="0"/>
                <a:cs typeface="Calibri" panose="020F0502020204030204" pitchFamily="34" charset="0"/>
              </a:rPr>
              <a:t>Denominator</a:t>
            </a:r>
            <a:r>
              <a:rPr lang="en-US" sz="1500">
                <a:effectLst/>
                <a:latin typeface="Calibri" panose="020F0502020204030204" pitchFamily="34" charset="0"/>
                <a:ea typeface="Arial" panose="020B0604020202020204" pitchFamily="34" charset="0"/>
                <a:cs typeface="Calibri" panose="020F0502020204030204" pitchFamily="34" charset="0"/>
              </a:rPr>
              <a:t>: Number of patients who had an identified social need from a (positive) screening, who accepted help, and were subsequently referred to the appropriate services. </a:t>
            </a:r>
          </a:p>
          <a:p>
            <a:pPr>
              <a:lnSpc>
                <a:spcPct val="107000"/>
              </a:lnSpc>
              <a:spcBef>
                <a:spcPts val="0"/>
              </a:spcBef>
              <a:spcAft>
                <a:spcPts val="800"/>
              </a:spcAft>
            </a:pPr>
            <a:r>
              <a:rPr lang="en-US" sz="1500" b="1">
                <a:effectLst/>
                <a:latin typeface="Calibri" panose="020F0502020204030204" pitchFamily="34" charset="0"/>
                <a:ea typeface="Arial" panose="020B0604020202020204" pitchFamily="34" charset="0"/>
                <a:cs typeface="Calibri" panose="020F0502020204030204" pitchFamily="34" charset="0"/>
              </a:rPr>
              <a:t>Numerator:</a:t>
            </a:r>
            <a:r>
              <a:rPr lang="en-US" sz="1500">
                <a:effectLst/>
                <a:latin typeface="Calibri" panose="020F0502020204030204" pitchFamily="34" charset="0"/>
                <a:ea typeface="Arial" panose="020B0604020202020204" pitchFamily="34" charset="0"/>
                <a:cs typeface="Calibri" panose="020F0502020204030204" pitchFamily="34" charset="0"/>
              </a:rPr>
              <a:t> Number of referred patients who attended scheduled follow up appointments or began receiving services after an SDOH screening identified social needs within 30 days of discharge from the ED or in-patient settings (general and/or OB).</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r>
              <a:rPr lang="en-US" sz="1500" b="1">
                <a:effectLst/>
                <a:latin typeface="Calibri" panose="020F0502020204030204" pitchFamily="34" charset="0"/>
                <a:ea typeface="Arial" panose="020B0604020202020204" pitchFamily="34" charset="0"/>
              </a:rPr>
              <a:t>Allowable Exclusion </a:t>
            </a:r>
            <a:r>
              <a:rPr lang="en-US" sz="1500">
                <a:effectLst/>
                <a:latin typeface="Calibri" panose="020F0502020204030204" pitchFamily="34" charset="0"/>
                <a:ea typeface="Arial" panose="020B0604020202020204" pitchFamily="34" charset="0"/>
              </a:rPr>
              <a:t>- Patients who did not accept help with services… but learn why this is happening!</a:t>
            </a:r>
            <a:endParaRPr lang="en-US" sz="1500"/>
          </a:p>
        </p:txBody>
      </p:sp>
      <p:sp>
        <p:nvSpPr>
          <p:cNvPr id="17" name="Text Placeholder 16">
            <a:extLst>
              <a:ext uri="{FF2B5EF4-FFF2-40B4-BE49-F238E27FC236}">
                <a16:creationId xmlns:a16="http://schemas.microsoft.com/office/drawing/2014/main" id="{BBCC7CBC-B9F0-A6F7-E779-F957B59BEA0A}"/>
              </a:ext>
            </a:extLst>
          </p:cNvPr>
          <p:cNvSpPr>
            <a:spLocks noGrp="1"/>
          </p:cNvSpPr>
          <p:nvPr>
            <p:ph type="body" sz="quarter" idx="3"/>
          </p:nvPr>
        </p:nvSpPr>
        <p:spPr>
          <a:xfrm>
            <a:off x="6096000" y="2028727"/>
            <a:ext cx="5234399" cy="426508"/>
          </a:xfrm>
        </p:spPr>
        <p:txBody>
          <a:bodyPr/>
          <a:lstStyle/>
          <a:p>
            <a:r>
              <a:rPr lang="en-US"/>
              <a:t>Suggested Data Collection Strategies</a:t>
            </a:r>
          </a:p>
        </p:txBody>
      </p:sp>
      <p:sp>
        <p:nvSpPr>
          <p:cNvPr id="18" name="Content Placeholder 17">
            <a:extLst>
              <a:ext uri="{FF2B5EF4-FFF2-40B4-BE49-F238E27FC236}">
                <a16:creationId xmlns:a16="http://schemas.microsoft.com/office/drawing/2014/main" id="{2BA5E3B0-D55E-5D9E-1D7D-D45DB5668DEC}"/>
              </a:ext>
            </a:extLst>
          </p:cNvPr>
          <p:cNvSpPr>
            <a:spLocks noGrp="1"/>
          </p:cNvSpPr>
          <p:nvPr>
            <p:ph sz="quarter" idx="4"/>
          </p:nvPr>
        </p:nvSpPr>
        <p:spPr>
          <a:xfrm>
            <a:off x="6096000" y="2455235"/>
            <a:ext cx="5234399" cy="3716964"/>
          </a:xfrm>
        </p:spPr>
        <p:txBody>
          <a:bodyPr>
            <a:normAutofit/>
          </a:bodyPr>
          <a:lstStyle/>
          <a:p>
            <a:r>
              <a:rPr lang="en-US" sz="1500" b="1">
                <a:effectLst/>
                <a:latin typeface="Calibri" panose="020F0502020204030204" pitchFamily="34" charset="0"/>
                <a:ea typeface="Times New Roman" panose="02020603050405020304" pitchFamily="18" charset="0"/>
              </a:rPr>
              <a:t>Step 1: Identify patients for denominator. </a:t>
            </a:r>
          </a:p>
          <a:p>
            <a:pPr lvl="1"/>
            <a:r>
              <a:rPr lang="en-US" sz="1500" b="1">
                <a:effectLst/>
                <a:latin typeface="Calibri" panose="020F0502020204030204" pitchFamily="34" charset="0"/>
                <a:ea typeface="Times New Roman" panose="02020603050405020304" pitchFamily="18" charset="0"/>
              </a:rPr>
              <a:t>Option 1: </a:t>
            </a:r>
            <a:r>
              <a:rPr lang="en-US" sz="1500">
                <a:effectLst/>
                <a:latin typeface="Calibri" panose="020F0502020204030204" pitchFamily="34" charset="0"/>
                <a:ea typeface="Times New Roman" panose="02020603050405020304" pitchFamily="18" charset="0"/>
              </a:rPr>
              <a:t>Sample 20-30 patient charts from the EHR who meet the denominator criteria.</a:t>
            </a:r>
            <a:endParaRPr lang="en-US" sz="1500" b="1">
              <a:latin typeface="Calibri" panose="020F0502020204030204" pitchFamily="34" charset="0"/>
              <a:ea typeface="Times New Roman" panose="02020603050405020304" pitchFamily="18" charset="0"/>
            </a:endParaRPr>
          </a:p>
          <a:p>
            <a:pPr lvl="1"/>
            <a:r>
              <a:rPr lang="en-US" sz="1500" b="1">
                <a:effectLst/>
                <a:latin typeface="Calibri" panose="020F0502020204030204" pitchFamily="34" charset="0"/>
                <a:ea typeface="Times New Roman" panose="02020603050405020304" pitchFamily="18" charset="0"/>
              </a:rPr>
              <a:t>Option 2:</a:t>
            </a:r>
            <a:r>
              <a:rPr lang="en-US" sz="1500">
                <a:effectLst/>
                <a:latin typeface="Times New Roman" panose="02020603050405020304" pitchFamily="18" charset="0"/>
                <a:ea typeface="Times New Roman" panose="02020603050405020304" pitchFamily="18" charset="0"/>
              </a:rPr>
              <a:t> </a:t>
            </a:r>
            <a:r>
              <a:rPr lang="en-US" sz="1500">
                <a:effectLst/>
                <a:latin typeface="Calibri" panose="020F0502020204030204" pitchFamily="34" charset="0"/>
                <a:ea typeface="Times New Roman" panose="02020603050405020304" pitchFamily="18" charset="0"/>
              </a:rPr>
              <a:t>Analyst produced roster of all patients screening positive with a referral.</a:t>
            </a:r>
            <a:r>
              <a:rPr lang="en-US" sz="1500">
                <a:effectLst/>
                <a:latin typeface="Times New Roman" panose="02020603050405020304" pitchFamily="18" charset="0"/>
                <a:ea typeface="Times New Roman" panose="02020603050405020304" pitchFamily="18" charset="0"/>
              </a:rPr>
              <a:t>  </a:t>
            </a:r>
          </a:p>
          <a:p>
            <a:r>
              <a:rPr lang="en-US" sz="1500" b="1">
                <a:effectLst/>
                <a:latin typeface="Calibri" panose="020F0502020204030204" pitchFamily="34" charset="0"/>
                <a:ea typeface="Times New Roman" panose="02020603050405020304" pitchFamily="18" charset="0"/>
              </a:rPr>
              <a:t>Step 2: Identify a strategy to access numerator data. </a:t>
            </a:r>
          </a:p>
          <a:p>
            <a:pPr lvl="1"/>
            <a:r>
              <a:rPr lang="en-US" sz="1500" b="1">
                <a:latin typeface="Calibri" panose="020F0502020204030204" pitchFamily="34" charset="0"/>
              </a:rPr>
              <a:t>Option 1:</a:t>
            </a:r>
            <a:r>
              <a:rPr lang="en-US" sz="1500">
                <a:latin typeface="Calibri" panose="020F0502020204030204" pitchFamily="34" charset="0"/>
              </a:rPr>
              <a:t> Partner with a Community Based Organization (CBO) to establish a feedback loop for gathering data.</a:t>
            </a:r>
          </a:p>
          <a:p>
            <a:pPr lvl="1"/>
            <a:r>
              <a:rPr lang="en-US" sz="1500" b="1">
                <a:latin typeface="Calibri" panose="020F0502020204030204" pitchFamily="34" charset="0"/>
              </a:rPr>
              <a:t>Option 2:</a:t>
            </a:r>
            <a:r>
              <a:rPr lang="en-US" sz="1500">
                <a:latin typeface="Calibri" panose="020F0502020204030204" pitchFamily="34" charset="0"/>
              </a:rPr>
              <a:t> Implement a shared data platform to track population success towards the measure. </a:t>
            </a:r>
          </a:p>
          <a:p>
            <a:pPr lvl="1"/>
            <a:r>
              <a:rPr lang="en-US" sz="1500" b="1">
                <a:latin typeface="Calibri" panose="020F0502020204030204" pitchFamily="34" charset="0"/>
              </a:rPr>
              <a:t>Option 3:</a:t>
            </a:r>
            <a:r>
              <a:rPr lang="en-US" sz="1500">
                <a:latin typeface="Calibri" panose="020F0502020204030204" pitchFamily="34" charset="0"/>
              </a:rPr>
              <a:t> Incorporate targeted questions into existing post-discharge patient outreach practices to collect patient reported outcomes.</a:t>
            </a:r>
          </a:p>
          <a:p>
            <a:endParaRPr lang="en-US" sz="1500"/>
          </a:p>
        </p:txBody>
      </p:sp>
    </p:spTree>
    <p:extLst>
      <p:ext uri="{BB962C8B-B14F-4D97-AF65-F5344CB8AC3E}">
        <p14:creationId xmlns:p14="http://schemas.microsoft.com/office/powerpoint/2010/main" val="142612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11247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lang="en-US" sz="2400">
                <a:solidFill>
                  <a:srgbClr val="000000"/>
                </a:solidFill>
                <a:latin typeface="Arial Bold"/>
              </a:rPr>
              <a:t>Core </a:t>
            </a:r>
            <a:r>
              <a:rPr kumimoji="0" lang="en-US" sz="2400" b="0" i="0" u="none" strike="noStrike" kern="1200" cap="none" spc="0" normalizeH="0" baseline="0" noProof="0">
                <a:ln>
                  <a:noFill/>
                </a:ln>
                <a:solidFill>
                  <a:srgbClr val="000000"/>
                </a:solidFill>
                <a:effectLst/>
                <a:uLnTx/>
                <a:uFillTx/>
                <a:latin typeface="Arial Bold"/>
                <a:ea typeface="+mn-ea"/>
                <a:cs typeface="+mn-cs"/>
              </a:rPr>
              <a:t>Collaborative Measures</a:t>
            </a:r>
          </a:p>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old"/>
                <a:ea typeface="+mn-ea"/>
                <a:cs typeface="+mn-cs"/>
              </a:rPr>
              <a:t>2. Patient Experience</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 Placeholder 13">
            <a:extLst>
              <a:ext uri="{FF2B5EF4-FFF2-40B4-BE49-F238E27FC236}">
                <a16:creationId xmlns:a16="http://schemas.microsoft.com/office/drawing/2014/main" id="{169BFD98-D735-99A0-1AFD-330E71945604}"/>
              </a:ext>
            </a:extLst>
          </p:cNvPr>
          <p:cNvSpPr>
            <a:spLocks noGrp="1"/>
          </p:cNvSpPr>
          <p:nvPr>
            <p:ph type="body" idx="1"/>
          </p:nvPr>
        </p:nvSpPr>
        <p:spPr>
          <a:xfrm>
            <a:off x="861601" y="2028727"/>
            <a:ext cx="4896648" cy="426508"/>
          </a:xfrm>
        </p:spPr>
        <p:txBody>
          <a:bodyPr/>
          <a:lstStyle/>
          <a:p>
            <a:r>
              <a:rPr lang="en-US"/>
              <a:t>Measure Definition </a:t>
            </a:r>
          </a:p>
        </p:txBody>
      </p:sp>
      <p:sp>
        <p:nvSpPr>
          <p:cNvPr id="16" name="Content Placeholder 15">
            <a:extLst>
              <a:ext uri="{FF2B5EF4-FFF2-40B4-BE49-F238E27FC236}">
                <a16:creationId xmlns:a16="http://schemas.microsoft.com/office/drawing/2014/main" id="{AE0FA60E-8180-1A50-9697-2E4A5871B77A}"/>
              </a:ext>
            </a:extLst>
          </p:cNvPr>
          <p:cNvSpPr>
            <a:spLocks noGrp="1"/>
          </p:cNvSpPr>
          <p:nvPr>
            <p:ph sz="half" idx="2"/>
          </p:nvPr>
        </p:nvSpPr>
        <p:spPr>
          <a:xfrm>
            <a:off x="861601" y="2455234"/>
            <a:ext cx="4896648" cy="3716965"/>
          </a:xfrm>
        </p:spPr>
        <p:txBody>
          <a:bodyPr>
            <a:noAutofit/>
          </a:bodyPr>
          <a:lstStyle/>
          <a:p>
            <a:pPr>
              <a:lnSpc>
                <a:spcPct val="107000"/>
              </a:lnSpc>
              <a:spcBef>
                <a:spcPts val="0"/>
              </a:spcBef>
              <a:spcAft>
                <a:spcPts val="800"/>
              </a:spcAft>
            </a:pPr>
            <a:r>
              <a:rPr lang="en-US" sz="1500">
                <a:effectLst/>
                <a:latin typeface="Calibri" panose="020F0502020204030204" pitchFamily="34" charset="0"/>
                <a:ea typeface="Arial" panose="020B0604020202020204" pitchFamily="34" charset="0"/>
                <a:cs typeface="Calibri" panose="020F0502020204030204" pitchFamily="34" charset="0"/>
              </a:rPr>
              <a:t>Teams will report the number of individuals they received patient experience feedback from. (so, no numerator and denominator, just the total who responded to your patient experience mechanism). </a:t>
            </a:r>
          </a:p>
          <a:p>
            <a:pPr>
              <a:lnSpc>
                <a:spcPct val="107000"/>
              </a:lnSpc>
              <a:spcBef>
                <a:spcPts val="0"/>
              </a:spcBef>
              <a:spcAft>
                <a:spcPts val="800"/>
              </a:spcAft>
            </a:pPr>
            <a:r>
              <a:rPr lang="en-US" sz="1500">
                <a:effectLst/>
                <a:latin typeface="Calibri" panose="020F0502020204030204" pitchFamily="34" charset="0"/>
                <a:ea typeface="Arial" panose="020B0604020202020204" pitchFamily="34" charset="0"/>
                <a:cs typeface="Calibri" panose="020F0502020204030204" pitchFamily="34" charset="0"/>
              </a:rPr>
              <a:t>Teams should seek patient experience feedback from those who are screened for SDOH needs. Teams can learn unique and useful information from individuals representing each category:</a:t>
            </a:r>
          </a:p>
          <a:p>
            <a:pPr lvl="1">
              <a:lnSpc>
                <a:spcPct val="107000"/>
              </a:lnSpc>
              <a:spcBef>
                <a:spcPts val="0"/>
              </a:spcBef>
              <a:spcAft>
                <a:spcPts val="800"/>
              </a:spcAft>
            </a:pPr>
            <a:r>
              <a:rPr lang="en-US" sz="1500">
                <a:effectLst/>
                <a:latin typeface="Calibri" panose="020F0502020204030204" pitchFamily="34" charset="0"/>
                <a:ea typeface="Arial" panose="020B0604020202020204" pitchFamily="34" charset="0"/>
                <a:cs typeface="Calibri" panose="020F0502020204030204" pitchFamily="34" charset="0"/>
              </a:rPr>
              <a:t>Patient who accepted help.</a:t>
            </a:r>
          </a:p>
          <a:p>
            <a:pPr lvl="1">
              <a:lnSpc>
                <a:spcPct val="107000"/>
              </a:lnSpc>
              <a:spcBef>
                <a:spcPts val="0"/>
              </a:spcBef>
              <a:spcAft>
                <a:spcPts val="800"/>
              </a:spcAft>
            </a:pPr>
            <a:r>
              <a:rPr lang="en-US" sz="1500">
                <a:effectLst/>
                <a:latin typeface="Calibri" panose="020F0502020204030204" pitchFamily="34" charset="0"/>
                <a:ea typeface="Arial" panose="020B0604020202020204" pitchFamily="34" charset="0"/>
                <a:cs typeface="Calibri" panose="020F0502020204030204" pitchFamily="34" charset="0"/>
              </a:rPr>
              <a:t>Patient screened positive but did not accept help or referrals.</a:t>
            </a:r>
          </a:p>
          <a:p>
            <a:pPr lvl="1">
              <a:lnSpc>
                <a:spcPct val="107000"/>
              </a:lnSpc>
              <a:spcBef>
                <a:spcPts val="0"/>
              </a:spcBef>
              <a:spcAft>
                <a:spcPts val="800"/>
              </a:spcAft>
            </a:pPr>
            <a:r>
              <a:rPr lang="en-US" sz="1500">
                <a:effectLst/>
                <a:latin typeface="Calibri" panose="020F0502020204030204" pitchFamily="34" charset="0"/>
                <a:ea typeface="Arial" panose="020B0604020202020204" pitchFamily="34" charset="0"/>
                <a:cs typeface="Calibri" panose="020F0502020204030204" pitchFamily="34" charset="0"/>
              </a:rPr>
              <a:t>Patient who was referred to services. </a:t>
            </a:r>
          </a:p>
          <a:p>
            <a:pPr>
              <a:lnSpc>
                <a:spcPct val="107000"/>
              </a:lnSpc>
              <a:spcBef>
                <a:spcPts val="0"/>
              </a:spcBef>
              <a:spcAft>
                <a:spcPts val="800"/>
              </a:spcAft>
            </a:pPr>
            <a:r>
              <a:rPr lang="en-US" sz="1500">
                <a:effectLst/>
                <a:latin typeface="Calibri" panose="020F0502020204030204" pitchFamily="34" charset="0"/>
                <a:ea typeface="Arial" panose="020B0604020202020204" pitchFamily="34" charset="0"/>
                <a:cs typeface="Calibri" panose="020F0502020204030204" pitchFamily="34" charset="0"/>
              </a:rPr>
              <a:t>Suggested Goal: 5 patients per month</a:t>
            </a:r>
          </a:p>
        </p:txBody>
      </p:sp>
      <p:sp>
        <p:nvSpPr>
          <p:cNvPr id="17" name="Text Placeholder 16">
            <a:extLst>
              <a:ext uri="{FF2B5EF4-FFF2-40B4-BE49-F238E27FC236}">
                <a16:creationId xmlns:a16="http://schemas.microsoft.com/office/drawing/2014/main" id="{BBCC7CBC-B9F0-A6F7-E779-F957B59BEA0A}"/>
              </a:ext>
            </a:extLst>
          </p:cNvPr>
          <p:cNvSpPr>
            <a:spLocks noGrp="1"/>
          </p:cNvSpPr>
          <p:nvPr>
            <p:ph type="body" sz="quarter" idx="3"/>
          </p:nvPr>
        </p:nvSpPr>
        <p:spPr>
          <a:xfrm>
            <a:off x="6096000" y="2028727"/>
            <a:ext cx="5234399" cy="426508"/>
          </a:xfrm>
        </p:spPr>
        <p:txBody>
          <a:bodyPr/>
          <a:lstStyle/>
          <a:p>
            <a:r>
              <a:rPr lang="en-US"/>
              <a:t>Suggested Data Collection Strategies</a:t>
            </a:r>
          </a:p>
        </p:txBody>
      </p:sp>
      <p:sp>
        <p:nvSpPr>
          <p:cNvPr id="18" name="Content Placeholder 17">
            <a:extLst>
              <a:ext uri="{FF2B5EF4-FFF2-40B4-BE49-F238E27FC236}">
                <a16:creationId xmlns:a16="http://schemas.microsoft.com/office/drawing/2014/main" id="{2BA5E3B0-D55E-5D9E-1D7D-D45DB5668DEC}"/>
              </a:ext>
            </a:extLst>
          </p:cNvPr>
          <p:cNvSpPr>
            <a:spLocks noGrp="1"/>
          </p:cNvSpPr>
          <p:nvPr>
            <p:ph sz="quarter" idx="4"/>
          </p:nvPr>
        </p:nvSpPr>
        <p:spPr>
          <a:xfrm>
            <a:off x="6096000" y="2455235"/>
            <a:ext cx="5234399" cy="3716964"/>
          </a:xfrm>
        </p:spPr>
        <p:txBody>
          <a:bodyPr>
            <a:normAutofit/>
          </a:bodyPr>
          <a:lstStyle/>
          <a:p>
            <a:r>
              <a:rPr lang="en-US" sz="1500" b="1">
                <a:effectLst/>
                <a:latin typeface="Calibri" panose="020F0502020204030204" pitchFamily="34" charset="0"/>
                <a:ea typeface="Times New Roman" panose="02020603050405020304" pitchFamily="18" charset="0"/>
              </a:rPr>
              <a:t>Option 1: </a:t>
            </a:r>
            <a:r>
              <a:rPr lang="en-US" sz="1500">
                <a:effectLst/>
                <a:latin typeface="Calibri" panose="020F0502020204030204" pitchFamily="34" charset="0"/>
                <a:ea typeface="Times New Roman" panose="02020603050405020304" pitchFamily="18" charset="0"/>
              </a:rPr>
              <a:t>Asking a targeted set of patients who were screened from the denominator for Measure 1, who were referred to services (perhaps through established outreach phone calls)</a:t>
            </a:r>
          </a:p>
          <a:p>
            <a:endParaRPr lang="en-US" sz="1500" b="1">
              <a:effectLst/>
              <a:latin typeface="Calibri" panose="020F0502020204030204" pitchFamily="34" charset="0"/>
              <a:ea typeface="Times New Roman" panose="02020603050405020304" pitchFamily="18" charset="0"/>
            </a:endParaRPr>
          </a:p>
          <a:p>
            <a:r>
              <a:rPr lang="en-US" sz="1500" b="1">
                <a:effectLst/>
                <a:latin typeface="Calibri" panose="020F0502020204030204" pitchFamily="34" charset="0"/>
                <a:ea typeface="Times New Roman" panose="02020603050405020304" pitchFamily="18" charset="0"/>
              </a:rPr>
              <a:t>Option 2: </a:t>
            </a:r>
            <a:r>
              <a:rPr lang="en-US" sz="1500">
                <a:effectLst/>
                <a:latin typeface="Calibri" panose="020F0502020204030204" pitchFamily="34" charset="0"/>
                <a:ea typeface="Times New Roman" panose="02020603050405020304" pitchFamily="18" charset="0"/>
              </a:rPr>
              <a:t>Organization (perhaps a CBO) who you’ve built a relationship with, asking patient experience questions. </a:t>
            </a:r>
          </a:p>
          <a:p>
            <a:endParaRPr lang="en-US" sz="1500" b="1">
              <a:effectLst/>
              <a:latin typeface="Calibri" panose="020F0502020204030204" pitchFamily="34" charset="0"/>
              <a:ea typeface="Times New Roman" panose="02020603050405020304" pitchFamily="18" charset="0"/>
            </a:endParaRPr>
          </a:p>
          <a:p>
            <a:r>
              <a:rPr lang="en-US" sz="1500" b="1">
                <a:effectLst/>
                <a:latin typeface="Calibri" panose="020F0502020204030204" pitchFamily="34" charset="0"/>
                <a:ea typeface="Times New Roman" panose="02020603050405020304" pitchFamily="18" charset="0"/>
              </a:rPr>
              <a:t>Option 3: </a:t>
            </a:r>
            <a:r>
              <a:rPr lang="en-US" sz="1500">
                <a:effectLst/>
                <a:latin typeface="Calibri" panose="020F0502020204030204" pitchFamily="34" charset="0"/>
                <a:ea typeface="Times New Roman" panose="02020603050405020304" pitchFamily="18" charset="0"/>
              </a:rPr>
              <a:t>Survey </a:t>
            </a:r>
          </a:p>
          <a:p>
            <a:endParaRPr lang="en-US" sz="1500" b="1">
              <a:effectLst/>
              <a:latin typeface="Calibri" panose="020F0502020204030204" pitchFamily="34" charset="0"/>
              <a:ea typeface="Times New Roman" panose="02020603050405020304" pitchFamily="18" charset="0"/>
            </a:endParaRPr>
          </a:p>
          <a:p>
            <a:r>
              <a:rPr lang="en-US" sz="1500" b="1">
                <a:effectLst/>
                <a:latin typeface="Calibri" panose="020F0502020204030204" pitchFamily="34" charset="0"/>
                <a:ea typeface="Times New Roman" panose="02020603050405020304" pitchFamily="18" charset="0"/>
              </a:rPr>
              <a:t>If Option 1-3 is not possible, </a:t>
            </a:r>
            <a:r>
              <a:rPr lang="en-US" sz="1500">
                <a:effectLst/>
                <a:latin typeface="Calibri" panose="020F0502020204030204" pitchFamily="34" charset="0"/>
                <a:ea typeface="Times New Roman" panose="02020603050405020304" pitchFamily="18" charset="0"/>
              </a:rPr>
              <a:t>use QIP-NJ BH10 / M008 “3-Item Care Transitions Measure (CTM-3). Be prepared to strategize with your team how you can use this data for real time targeted improvements in SDOH practices.</a:t>
            </a:r>
            <a:endParaRPr lang="en-US" sz="1500"/>
          </a:p>
        </p:txBody>
      </p:sp>
    </p:spTree>
    <p:extLst>
      <p:ext uri="{BB962C8B-B14F-4D97-AF65-F5344CB8AC3E}">
        <p14:creationId xmlns:p14="http://schemas.microsoft.com/office/powerpoint/2010/main" val="2734281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0" i="0" u="none" strike="noStrike" kern="1200" cap="none" spc="0" normalizeH="0" baseline="0" noProof="0">
                <a:ln>
                  <a:noFill/>
                </a:ln>
                <a:solidFill>
                  <a:srgbClr val="000000"/>
                </a:solidFill>
                <a:effectLst/>
                <a:uLnTx/>
                <a:uFillTx/>
                <a:latin typeface="Arial Bold"/>
                <a:ea typeface="+mn-ea"/>
                <a:cs typeface="+mn-cs"/>
              </a:rPr>
              <a:t>Optional</a:t>
            </a:r>
            <a:r>
              <a:rPr lang="en-US" sz="3667">
                <a:solidFill>
                  <a:srgbClr val="000000"/>
                </a:solidFill>
                <a:latin typeface="Arial Bold"/>
              </a:rPr>
              <a:t> </a:t>
            </a:r>
            <a:r>
              <a:rPr kumimoji="0" lang="en-US" sz="3667" b="0" i="0" u="none" strike="noStrike" kern="1200" cap="none" spc="0" normalizeH="0" baseline="0" noProof="0">
                <a:ln>
                  <a:noFill/>
                </a:ln>
                <a:solidFill>
                  <a:srgbClr val="000000"/>
                </a:solidFill>
                <a:effectLst/>
                <a:uLnTx/>
                <a:uFillTx/>
                <a:latin typeface="Arial Bold"/>
                <a:ea typeface="+mn-ea"/>
                <a:cs typeface="+mn-cs"/>
              </a:rPr>
              <a:t>Additional Collaborative Measures</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72B94DA0-8C95-220C-11BB-827B357D88EA}"/>
              </a:ext>
            </a:extLst>
          </p:cNvPr>
          <p:cNvSpPr txBox="1"/>
          <p:nvPr/>
        </p:nvSpPr>
        <p:spPr>
          <a:xfrm>
            <a:off x="566726" y="3532496"/>
            <a:ext cx="10383525" cy="2769989"/>
          </a:xfrm>
          <a:prstGeom prst="rect">
            <a:avLst/>
          </a:prstGeom>
          <a:noFill/>
        </p:spPr>
        <p:txBody>
          <a:bodyPr wrap="square" lIns="91440" tIns="45720" rIns="91440" bIns="45720" anchor="t">
            <a:spAutoFit/>
          </a:bodyPr>
          <a:lstStyle/>
          <a:p>
            <a:pPr marL="285750" indent="-285750">
              <a:buFont typeface="Arial"/>
              <a:buChar char="•"/>
            </a:pPr>
            <a:r>
              <a:rPr lang="en-US">
                <a:latin typeface="Arial"/>
                <a:cs typeface="Arial"/>
              </a:rPr>
              <a:t>These QIP-NJ P4P measures are not required for reporting in the Collaborative but provide an opportunity for teams to track progress. </a:t>
            </a:r>
            <a:endParaRPr lang="en-US">
              <a:latin typeface="Calibri"/>
              <a:ea typeface="Calibri"/>
              <a:cs typeface="Calibri"/>
            </a:endParaRPr>
          </a:p>
          <a:p>
            <a:pPr marL="285750" indent="-285750">
              <a:lnSpc>
                <a:spcPct val="200000"/>
              </a:lnSpc>
              <a:buFont typeface="Arial"/>
              <a:buChar char="•"/>
            </a:pPr>
            <a:r>
              <a:rPr lang="en-US">
                <a:latin typeface="Arial"/>
                <a:ea typeface="Calibri"/>
                <a:cs typeface="Arial"/>
              </a:rPr>
              <a:t>Benefits of tracking: </a:t>
            </a:r>
          </a:p>
          <a:p>
            <a:pPr marL="742950" lvl="1" indent="-285750">
              <a:lnSpc>
                <a:spcPct val="200000"/>
              </a:lnSpc>
              <a:buFont typeface="Courier New"/>
              <a:buChar char="o"/>
            </a:pPr>
            <a:r>
              <a:rPr lang="en-US" sz="1400">
                <a:latin typeface="Arial"/>
                <a:ea typeface="Calibri"/>
                <a:cs typeface="Arial"/>
              </a:rPr>
              <a:t>Aligning with P4P measure improvement</a:t>
            </a:r>
          </a:p>
          <a:p>
            <a:pPr marL="742950" lvl="1" indent="-285750">
              <a:lnSpc>
                <a:spcPct val="200000"/>
              </a:lnSpc>
              <a:buFont typeface="Courier New"/>
              <a:buChar char="o"/>
            </a:pPr>
            <a:r>
              <a:rPr lang="en-US" sz="1400">
                <a:latin typeface="Arial"/>
                <a:ea typeface="Calibri"/>
                <a:cs typeface="Arial"/>
              </a:rPr>
              <a:t>Identifying areas of success to help gain leadership buy-in, define ROI</a:t>
            </a:r>
            <a:endParaRPr lang="en-US" sz="1400">
              <a:latin typeface="Calibri"/>
              <a:ea typeface="Calibri"/>
              <a:cs typeface="Calibri"/>
            </a:endParaRPr>
          </a:p>
          <a:p>
            <a:pPr marL="742950" lvl="1" indent="-285750">
              <a:lnSpc>
                <a:spcPct val="200000"/>
              </a:lnSpc>
              <a:buFont typeface="Courier New"/>
              <a:buChar char="o"/>
            </a:pPr>
            <a:r>
              <a:rPr lang="en-US" sz="1400">
                <a:latin typeface="Arial"/>
                <a:ea typeface="Calibri"/>
                <a:cs typeface="Arial"/>
              </a:rPr>
              <a:t> Making targeted interventions where necessary</a:t>
            </a:r>
            <a:endParaRPr lang="en-US" sz="1400">
              <a:ea typeface="Calibri"/>
              <a:cs typeface="Calibri"/>
            </a:endParaRPr>
          </a:p>
          <a:p>
            <a:pPr marL="227965" indent="-227965"/>
            <a:endParaRPr lang="en-US">
              <a:latin typeface="Arial"/>
              <a:ea typeface="Calibri"/>
              <a:cs typeface="Arial"/>
            </a:endParaRPr>
          </a:p>
        </p:txBody>
      </p:sp>
      <p:graphicFrame>
        <p:nvGraphicFramePr>
          <p:cNvPr id="15" name="Table 14">
            <a:extLst>
              <a:ext uri="{FF2B5EF4-FFF2-40B4-BE49-F238E27FC236}">
                <a16:creationId xmlns:a16="http://schemas.microsoft.com/office/drawing/2014/main" id="{54557C97-BCAE-0384-AA6A-A451EBEF9491}"/>
              </a:ext>
            </a:extLst>
          </p:cNvPr>
          <p:cNvGraphicFramePr>
            <a:graphicFrameLocks noGrp="1"/>
          </p:cNvGraphicFramePr>
          <p:nvPr>
            <p:extLst>
              <p:ext uri="{D42A27DB-BD31-4B8C-83A1-F6EECF244321}">
                <p14:modId xmlns:p14="http://schemas.microsoft.com/office/powerpoint/2010/main" val="199844113"/>
              </p:ext>
            </p:extLst>
          </p:nvPr>
        </p:nvGraphicFramePr>
        <p:xfrm>
          <a:off x="566726" y="1301781"/>
          <a:ext cx="11058544" cy="1986347"/>
        </p:xfrm>
        <a:graphic>
          <a:graphicData uri="http://schemas.openxmlformats.org/drawingml/2006/table">
            <a:tbl>
              <a:tblPr bandRow="1">
                <a:tableStyleId>{5C22544A-7EE6-4342-B048-85BDC9FD1C3A}</a:tableStyleId>
              </a:tblPr>
              <a:tblGrid>
                <a:gridCol w="2214948">
                  <a:extLst>
                    <a:ext uri="{9D8B030D-6E8A-4147-A177-3AD203B41FA5}">
                      <a16:colId xmlns:a16="http://schemas.microsoft.com/office/drawing/2014/main" val="3939423659"/>
                    </a:ext>
                  </a:extLst>
                </a:gridCol>
                <a:gridCol w="8843596">
                  <a:extLst>
                    <a:ext uri="{9D8B030D-6E8A-4147-A177-3AD203B41FA5}">
                      <a16:colId xmlns:a16="http://schemas.microsoft.com/office/drawing/2014/main" val="2086137346"/>
                    </a:ext>
                  </a:extLst>
                </a:gridCol>
              </a:tblGrid>
              <a:tr h="470790">
                <a:tc rowSpan="4">
                  <a:txBody>
                    <a:bodyPr/>
                    <a:lstStyle/>
                    <a:p>
                      <a:pPr marL="0" marR="0" algn="ctr">
                        <a:lnSpc>
                          <a:spcPct val="107000"/>
                        </a:lnSpc>
                        <a:spcBef>
                          <a:spcPts val="0"/>
                        </a:spcBef>
                        <a:spcAft>
                          <a:spcPts val="0"/>
                        </a:spcAft>
                      </a:pPr>
                      <a:endParaRPr lang="en-US" sz="1800">
                        <a:solidFill>
                          <a:schemeClr val="bg1"/>
                        </a:solidFill>
                        <a:effectLst/>
                        <a:latin typeface="Calibri"/>
                        <a:ea typeface="Calibri"/>
                        <a:cs typeface="Times New Roman"/>
                      </a:endParaRPr>
                    </a:p>
                    <a:p>
                      <a:pPr marL="0" marR="0" lvl="0" algn="ctr">
                        <a:lnSpc>
                          <a:spcPct val="107000"/>
                        </a:lnSpc>
                        <a:spcBef>
                          <a:spcPts val="0"/>
                        </a:spcBef>
                        <a:spcAft>
                          <a:spcPts val="0"/>
                        </a:spcAft>
                        <a:buNone/>
                      </a:pPr>
                      <a:r>
                        <a:rPr lang="en-US" sz="1800">
                          <a:solidFill>
                            <a:schemeClr val="bg1"/>
                          </a:solidFill>
                          <a:effectLst/>
                          <a:latin typeface="Calibri"/>
                          <a:ea typeface="Calibri"/>
                          <a:cs typeface="Times New Roman"/>
                        </a:rPr>
                        <a:t>Supplemental Measures</a:t>
                      </a:r>
                      <a:endParaRPr lang="en-US"/>
                    </a:p>
                    <a:p>
                      <a:pPr marL="0" marR="0" lvl="0" indent="0" algn="ctr" rtl="0">
                        <a:lnSpc>
                          <a:spcPct val="107000"/>
                        </a:lnSpc>
                        <a:spcBef>
                          <a:spcPts val="0"/>
                        </a:spcBef>
                        <a:spcAft>
                          <a:spcPts val="0"/>
                        </a:spcAft>
                        <a:buClrTx/>
                        <a:buSzTx/>
                        <a:buFontTx/>
                        <a:buNone/>
                      </a:pPr>
                      <a:endParaRPr lang="en-US" sz="1800">
                        <a:solidFill>
                          <a:schemeClr val="bg1"/>
                        </a:solidFill>
                        <a:effectLst/>
                        <a:latin typeface="Calibri"/>
                        <a:ea typeface="Calibri"/>
                        <a:cs typeface="Times New Roman"/>
                      </a:endParaRPr>
                    </a:p>
                  </a:txBody>
                  <a:tcPr marL="68580" marR="68580" marT="0" marB="0" anchor="ctr">
                    <a:solidFill>
                      <a:schemeClr val="accent6"/>
                    </a:solidFill>
                  </a:tcPr>
                </a:tc>
                <a:tc>
                  <a:txBody>
                    <a:bodyPr/>
                    <a:lstStyle/>
                    <a:p>
                      <a:pPr marL="0" marR="0" lvl="0">
                        <a:lnSpc>
                          <a:spcPct val="107000"/>
                        </a:lnSpc>
                        <a:spcBef>
                          <a:spcPts val="0"/>
                        </a:spcBef>
                        <a:spcAft>
                          <a:spcPts val="0"/>
                        </a:spcAft>
                        <a:buNone/>
                      </a:pPr>
                      <a:r>
                        <a:rPr lang="en-US" sz="1800" b="0" i="0" u="none" strike="noStrike" kern="1200" baseline="0" noProof="0">
                          <a:solidFill>
                            <a:srgbClr val="FFFFFF"/>
                          </a:solidFill>
                          <a:effectLst/>
                          <a:latin typeface="Calibri"/>
                        </a:rPr>
                        <a:t>Use of a Standardized Screening Tool for Social Determinants of Health</a:t>
                      </a:r>
                      <a:endParaRPr lang="en-US"/>
                    </a:p>
                  </a:txBody>
                  <a:tcPr marL="68580" marR="68580" marT="0" marB="0" anchor="ctr">
                    <a:solidFill>
                      <a:schemeClr val="bg1">
                        <a:lumMod val="50000"/>
                      </a:schemeClr>
                    </a:solidFill>
                  </a:tcPr>
                </a:tc>
                <a:extLst>
                  <a:ext uri="{0D108BD9-81ED-4DB2-BD59-A6C34878D82A}">
                    <a16:rowId xmlns:a16="http://schemas.microsoft.com/office/drawing/2014/main" val="2737701820"/>
                  </a:ext>
                </a:extLst>
              </a:tr>
              <a:tr h="470790">
                <a:tc vMerge="1">
                  <a:txBody>
                    <a:bodyPr/>
                    <a:lstStyle/>
                    <a:p>
                      <a:endParaRPr lang="en-US" sz="180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marL="0" marR="0" lvl="0">
                        <a:lnSpc>
                          <a:spcPct val="107000"/>
                        </a:lnSpc>
                        <a:spcBef>
                          <a:spcPts val="0"/>
                        </a:spcBef>
                        <a:spcAft>
                          <a:spcPts val="0"/>
                        </a:spcAft>
                        <a:buNone/>
                      </a:pPr>
                      <a:r>
                        <a:rPr lang="en-US" sz="1800" b="0" i="0" u="none" strike="noStrike" baseline="0" noProof="0">
                          <a:solidFill>
                            <a:srgbClr val="FFFFFF"/>
                          </a:solidFill>
                          <a:effectLst/>
                          <a:latin typeface="Calibri"/>
                        </a:rPr>
                        <a:t>30- Day All-Cause Unplanned Readmission Following Psychiatric Inpatient Hospitalization</a:t>
                      </a:r>
                      <a:endParaRPr lang="en-US" sz="1800">
                        <a:solidFill>
                          <a:schemeClr val="bg1"/>
                        </a:solidFill>
                        <a:effectLst/>
                        <a:latin typeface="Calibri"/>
                        <a:ea typeface="Calibri"/>
                        <a:cs typeface="Times New Roman"/>
                      </a:endParaRPr>
                    </a:p>
                  </a:txBody>
                  <a:tcPr marL="68580" marR="68580" marT="0" marB="0" anchor="ctr">
                    <a:solidFill>
                      <a:schemeClr val="bg1">
                        <a:lumMod val="50000"/>
                      </a:schemeClr>
                    </a:solidFill>
                  </a:tcPr>
                </a:tc>
                <a:extLst>
                  <a:ext uri="{0D108BD9-81ED-4DB2-BD59-A6C34878D82A}">
                    <a16:rowId xmlns:a16="http://schemas.microsoft.com/office/drawing/2014/main" val="3813591079"/>
                  </a:ext>
                </a:extLst>
              </a:tr>
              <a:tr h="470790">
                <a:tc vMerge="1">
                  <a:txBody>
                    <a:bodyPr/>
                    <a:lstStyle/>
                    <a:p>
                      <a:endParaRPr lang="en-US" sz="1800">
                        <a:solidFill>
                          <a:schemeClr val="bg1"/>
                        </a:solidFill>
                        <a:effectLst/>
                        <a:latin typeface="Calibri"/>
                        <a:ea typeface="Calibri"/>
                        <a:cs typeface="Times New Roman"/>
                      </a:endParaRPr>
                    </a:p>
                  </a:txBody>
                  <a:tcPr marL="68580" marR="68580" marT="0" marB="0" anchor="ctr">
                    <a:solidFill>
                      <a:schemeClr val="accent2">
                        <a:lumMod val="60000"/>
                        <a:lumOff val="40000"/>
                      </a:schemeClr>
                    </a:solidFill>
                  </a:tcPr>
                </a:tc>
                <a:tc>
                  <a:txBody>
                    <a:bodyPr/>
                    <a:lstStyle/>
                    <a:p>
                      <a:pPr marL="0" marR="0" lvl="0">
                        <a:lnSpc>
                          <a:spcPct val="107000"/>
                        </a:lnSpc>
                        <a:spcBef>
                          <a:spcPts val="0"/>
                        </a:spcBef>
                        <a:spcAft>
                          <a:spcPts val="0"/>
                        </a:spcAft>
                        <a:buNone/>
                      </a:pPr>
                      <a:r>
                        <a:rPr lang="en-US" sz="1800" b="0" i="0" u="none" strike="noStrike" kern="1200" baseline="0" noProof="0">
                          <a:solidFill>
                            <a:srgbClr val="FFFFFF"/>
                          </a:solidFill>
                          <a:effectLst/>
                          <a:latin typeface="Calibri"/>
                        </a:rPr>
                        <a:t>Follow-Up After Emergency Department (ED) Visit for Substance Use or Mental Illness (30-day)</a:t>
                      </a:r>
                      <a:endParaRPr lang="en-US"/>
                    </a:p>
                  </a:txBody>
                  <a:tcPr marL="68580" marR="68580" marT="0" marB="0" anchor="ctr">
                    <a:solidFill>
                      <a:schemeClr val="bg1">
                        <a:lumMod val="50000"/>
                      </a:schemeClr>
                    </a:solidFill>
                  </a:tcPr>
                </a:tc>
                <a:extLst>
                  <a:ext uri="{0D108BD9-81ED-4DB2-BD59-A6C34878D82A}">
                    <a16:rowId xmlns:a16="http://schemas.microsoft.com/office/drawing/2014/main" val="3375013386"/>
                  </a:ext>
                </a:extLst>
              </a:tr>
              <a:tr h="470790">
                <a:tc vMerge="1">
                  <a:txBody>
                    <a:bodyPr/>
                    <a:lstStyle/>
                    <a:p>
                      <a:endParaRPr lang="en-US"/>
                    </a:p>
                  </a:txBody>
                  <a:tcPr marL="68580" marR="68580" marT="0" marB="0" anchor="ctr">
                    <a:solidFill>
                      <a:schemeClr val="accent2">
                        <a:lumMod val="60000"/>
                        <a:lumOff val="40000"/>
                      </a:schemeClr>
                    </a:solidFill>
                  </a:tcPr>
                </a:tc>
                <a:tc>
                  <a:txBody>
                    <a:bodyPr/>
                    <a:lstStyle/>
                    <a:p>
                      <a:pPr marL="0" lvl="0">
                        <a:lnSpc>
                          <a:spcPct val="107000"/>
                        </a:lnSpc>
                        <a:spcBef>
                          <a:spcPts val="0"/>
                        </a:spcBef>
                        <a:spcAft>
                          <a:spcPts val="0"/>
                        </a:spcAft>
                        <a:buNone/>
                      </a:pPr>
                      <a:r>
                        <a:rPr lang="en-US" sz="1800" b="0" i="0" u="none" strike="noStrike" kern="1200" baseline="0" noProof="0">
                          <a:solidFill>
                            <a:srgbClr val="FFFFFF"/>
                          </a:solidFill>
                          <a:effectLst/>
                          <a:latin typeface="Calibri"/>
                        </a:rPr>
                        <a:t>Postpartum Care (PPC)</a:t>
                      </a:r>
                      <a:endParaRPr lang="en-US"/>
                    </a:p>
                  </a:txBody>
                  <a:tcPr marL="68580" marR="68580" marT="0" marB="0" anchor="ctr">
                    <a:solidFill>
                      <a:schemeClr val="bg1">
                        <a:lumMod val="50000"/>
                      </a:schemeClr>
                    </a:solidFill>
                  </a:tcPr>
                </a:tc>
                <a:extLst>
                  <a:ext uri="{0D108BD9-81ED-4DB2-BD59-A6C34878D82A}">
                    <a16:rowId xmlns:a16="http://schemas.microsoft.com/office/drawing/2014/main" val="1899034804"/>
                  </a:ext>
                </a:extLst>
              </a:tr>
            </a:tbl>
          </a:graphicData>
        </a:graphic>
      </p:graphicFrame>
    </p:spTree>
    <p:extLst>
      <p:ext uri="{BB962C8B-B14F-4D97-AF65-F5344CB8AC3E}">
        <p14:creationId xmlns:p14="http://schemas.microsoft.com/office/powerpoint/2010/main" val="1679713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E70137B-EF5F-446F-A8CB-A5AEC9B2B54C}"/>
              </a:ext>
            </a:extLst>
          </p:cNvPr>
          <p:cNvGraphicFramePr/>
          <p:nvPr/>
        </p:nvGraphicFramePr>
        <p:xfrm>
          <a:off x="152400" y="1000995"/>
          <a:ext cx="11811000" cy="3820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B0B6949-0D3A-4548-B00F-9507DE296998}"/>
              </a:ext>
            </a:extLst>
          </p:cNvPr>
          <p:cNvSpPr>
            <a:spLocks noGrp="1"/>
          </p:cNvSpPr>
          <p:nvPr>
            <p:ph type="sldNum" sz="quarter" idx="12"/>
          </p:nvPr>
        </p:nvSpPr>
        <p:spPr>
          <a:xfrm>
            <a:off x="11379929" y="6379499"/>
            <a:ext cx="3816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39BC065E-E799-407B-8C5A-7496ED5ECA25}"/>
              </a:ext>
            </a:extLst>
          </p:cNvPr>
          <p:cNvCxnSpPr>
            <a:cxnSpLocks/>
          </p:cNvCxnSpPr>
          <p:nvPr/>
        </p:nvCxnSpPr>
        <p:spPr>
          <a:xfrm flipV="1">
            <a:off x="152400" y="3255856"/>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91C3FC-1D14-447F-B368-965003C7F327}"/>
              </a:ext>
            </a:extLst>
          </p:cNvPr>
          <p:cNvSpPr txBox="1"/>
          <p:nvPr/>
        </p:nvSpPr>
        <p:spPr>
          <a:xfrm>
            <a:off x="152397" y="3229854"/>
            <a:ext cx="148244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Pre-work 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Form a Team</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Hold First Team Meeting </a:t>
            </a:r>
            <a:r>
              <a:rPr kumimoji="0" lang="en-US" sz="800" b="0" i="1" u="none" strike="noStrike" kern="1200" cap="none" spc="0" normalizeH="0" baseline="0" noProof="0">
                <a:ln>
                  <a:noFill/>
                </a:ln>
                <a:solidFill>
                  <a:srgbClr val="3B3B3B"/>
                </a:solidFill>
                <a:effectLst/>
                <a:uLnTx/>
                <a:uFillTx/>
                <a:latin typeface="Arial" panose="020B0604020202020204"/>
                <a:ea typeface="+mn-ea"/>
                <a:cs typeface="Segoe UI"/>
              </a:rPr>
              <a:t>(Pre-work Handbook Appendix C)</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Begin to identify the domain(s) your team will focus on and identify potential community partners</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Perform System Review </a:t>
            </a:r>
            <a:r>
              <a:rPr kumimoji="0" lang="en-US" sz="800" b="0" i="1" u="none" strike="noStrike" kern="1200" cap="none" spc="0" normalizeH="0" baseline="0" noProof="0">
                <a:ln>
                  <a:noFill/>
                </a:ln>
                <a:solidFill>
                  <a:srgbClr val="3B3B3B"/>
                </a:solidFill>
                <a:effectLst/>
                <a:uLnTx/>
                <a:uFillTx/>
                <a:latin typeface="Arial" panose="020B0604020202020204"/>
                <a:ea typeface="+mn-ea"/>
                <a:cs typeface="Segoe UI"/>
              </a:rPr>
              <a:t>(Pre-work Handbook Appendix B) </a:t>
            </a:r>
            <a:endParaRPr kumimoji="0" lang="en-US" sz="1000" b="0" i="1" u="none" strike="noStrike" kern="1200" cap="none" spc="0" normalizeH="0" baseline="0" noProof="0">
              <a:ln>
                <a:noFill/>
              </a:ln>
              <a:solidFill>
                <a:srgbClr val="3B3B3B"/>
              </a:solidFill>
              <a:effectLst/>
              <a:uLnTx/>
              <a:uFillTx/>
              <a:latin typeface="Arial" panose="020B0604020202020204"/>
              <a:ea typeface="+mn-ea"/>
              <a:cs typeface="Segoe UI"/>
            </a:endParaRP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7/31 Attend Data Collection and Measurement Strategy Guidance Webinar</a:t>
            </a:r>
          </a:p>
        </p:txBody>
      </p:sp>
      <p:sp>
        <p:nvSpPr>
          <p:cNvPr id="4" name="TextBox 3">
            <a:extLst>
              <a:ext uri="{FF2B5EF4-FFF2-40B4-BE49-F238E27FC236}">
                <a16:creationId xmlns:a16="http://schemas.microsoft.com/office/drawing/2014/main" id="{0482AA36-DBC0-429C-A894-DD8883F973E7}"/>
              </a:ext>
            </a:extLst>
          </p:cNvPr>
          <p:cNvSpPr txBox="1"/>
          <p:nvPr/>
        </p:nvSpPr>
        <p:spPr>
          <a:xfrm>
            <a:off x="161211" y="253873"/>
            <a:ext cx="118695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3B3B3B">
                    <a:lumMod val="65000"/>
                    <a:lumOff val="35000"/>
                  </a:srgbClr>
                </a:solidFill>
                <a:latin typeface="+mn-lt"/>
                <a:ea typeface="+mn-ea"/>
                <a:cs typeface="+mn-cs"/>
              </a:defRPr>
            </a:pPr>
            <a:r>
              <a:rPr kumimoji="0" lang="en-US" sz="3200" b="1" i="0" u="none" strike="noStrike" kern="1200" cap="none" spc="0" normalizeH="0" baseline="0" noProof="0">
                <a:ln>
                  <a:noFill/>
                </a:ln>
                <a:solidFill>
                  <a:srgbClr val="0B3677"/>
                </a:solidFill>
                <a:effectLst/>
                <a:uLnTx/>
                <a:uFillTx/>
                <a:latin typeface="Arial" panose="020B0604020202020204"/>
                <a:ea typeface="+mn-ea"/>
                <a:cs typeface="+mn-cs"/>
              </a:rPr>
              <a:t>SDOHLC Tasks and Relationship Building Roadmap</a:t>
            </a:r>
          </a:p>
        </p:txBody>
      </p:sp>
      <p:cxnSp>
        <p:nvCxnSpPr>
          <p:cNvPr id="31" name="Straight Connector 30">
            <a:extLst>
              <a:ext uri="{FF2B5EF4-FFF2-40B4-BE49-F238E27FC236}">
                <a16:creationId xmlns:a16="http://schemas.microsoft.com/office/drawing/2014/main" id="{364D9605-0098-3F60-D7AD-00CCADE5BF86}"/>
              </a:ext>
            </a:extLst>
          </p:cNvPr>
          <p:cNvCxnSpPr>
            <a:cxnSpLocks/>
          </p:cNvCxnSpPr>
          <p:nvPr/>
        </p:nvCxnSpPr>
        <p:spPr>
          <a:xfrm flipV="1">
            <a:off x="1623498" y="3262124"/>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8DB198D-9E98-6AA7-5D1E-A1900AA61CF1}"/>
              </a:ext>
            </a:extLst>
          </p:cNvPr>
          <p:cNvSpPr txBox="1"/>
          <p:nvPr/>
        </p:nvSpPr>
        <p:spPr>
          <a:xfrm>
            <a:off x="1623495" y="3236122"/>
            <a:ext cx="1482441"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Pre-work 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Collect Baseline Data </a:t>
            </a:r>
            <a:r>
              <a:rPr kumimoji="0" lang="en-US" sz="800" b="0" i="1" u="none" strike="noStrike" kern="1200" cap="none" spc="0" normalizeH="0" baseline="0" noProof="0">
                <a:ln>
                  <a:noFill/>
                </a:ln>
                <a:solidFill>
                  <a:srgbClr val="3B3B3B"/>
                </a:solidFill>
                <a:effectLst/>
                <a:uLnTx/>
                <a:uFillTx/>
                <a:latin typeface="Arial" panose="020B0604020202020204"/>
                <a:ea typeface="+mn-ea"/>
                <a:cs typeface="Segoe UI"/>
              </a:rPr>
              <a:t>(See Measurement Strategy) </a:t>
            </a:r>
            <a:endParaRPr kumimoji="0" lang="en-US" sz="1000" b="0" i="1" u="none" strike="noStrike" kern="1200" cap="none" spc="0" normalizeH="0" baseline="0" noProof="0">
              <a:ln>
                <a:noFill/>
              </a:ln>
              <a:solidFill>
                <a:srgbClr val="3B3B3B"/>
              </a:solidFill>
              <a:effectLst/>
              <a:uLnTx/>
              <a:uFillTx/>
              <a:latin typeface="Arial" panose="020B0604020202020204"/>
              <a:ea typeface="+mn-ea"/>
              <a:cs typeface="Segoe UI"/>
            </a:endParaRP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Conduct stakeholder experience </a:t>
            </a:r>
            <a:r>
              <a:rPr kumimoji="0" lang="en-US" sz="800" b="0" i="1" u="none" strike="noStrike" kern="1200" cap="none" spc="0" normalizeH="0" baseline="0" noProof="0">
                <a:ln>
                  <a:noFill/>
                </a:ln>
                <a:solidFill>
                  <a:srgbClr val="3B3B3B"/>
                </a:solidFill>
                <a:effectLst/>
                <a:uLnTx/>
                <a:uFillTx/>
                <a:latin typeface="Arial" panose="020B0604020202020204"/>
                <a:ea typeface="+mn-ea"/>
                <a:cs typeface="Segoe UI"/>
              </a:rPr>
              <a:t>interviews (Pre-work Handbook Appendix D)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Review and plan Change Package strategies with team</a:t>
            </a:r>
          </a:p>
        </p:txBody>
      </p:sp>
      <p:cxnSp>
        <p:nvCxnSpPr>
          <p:cNvPr id="33" name="Straight Connector 32">
            <a:extLst>
              <a:ext uri="{FF2B5EF4-FFF2-40B4-BE49-F238E27FC236}">
                <a16:creationId xmlns:a16="http://schemas.microsoft.com/office/drawing/2014/main" id="{ADC920AA-5CEC-1313-121B-C79B6FF67EA1}"/>
              </a:ext>
            </a:extLst>
          </p:cNvPr>
          <p:cNvCxnSpPr>
            <a:cxnSpLocks/>
          </p:cNvCxnSpPr>
          <p:nvPr/>
        </p:nvCxnSpPr>
        <p:spPr>
          <a:xfrm flipV="1">
            <a:off x="3069964" y="3262124"/>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9356B68-F289-598B-0837-624FE1509432}"/>
              </a:ext>
            </a:extLst>
          </p:cNvPr>
          <p:cNvSpPr txBox="1"/>
          <p:nvPr/>
        </p:nvSpPr>
        <p:spPr>
          <a:xfrm>
            <a:off x="3069961" y="3236122"/>
            <a:ext cx="1482441"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Learning Session 1! </a:t>
            </a: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endPar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endParaRP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Pre-work 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Register team members for Learning Session 1 (LS1)</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Complete and submit Storyboard for LS1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Conduct stakeholder interviews </a:t>
            </a:r>
            <a:r>
              <a:rPr kumimoji="0" lang="en-US" sz="800" b="0" i="1" u="none" strike="noStrike" kern="1200" cap="none" spc="0" normalizeH="0" baseline="0" noProof="0">
                <a:ln>
                  <a:noFill/>
                </a:ln>
                <a:solidFill>
                  <a:srgbClr val="3B3B3B"/>
                </a:solidFill>
                <a:effectLst/>
                <a:uLnTx/>
                <a:uFillTx/>
                <a:latin typeface="Arial" panose="020B0604020202020204"/>
                <a:ea typeface="+mn-ea"/>
                <a:cs typeface="Segoe UI"/>
              </a:rPr>
              <a:t>(Pre-work Handbook Appendix D)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Submit Baseline Data</a:t>
            </a:r>
          </a:p>
        </p:txBody>
      </p:sp>
      <p:cxnSp>
        <p:nvCxnSpPr>
          <p:cNvPr id="35" name="Straight Connector 34">
            <a:extLst>
              <a:ext uri="{FF2B5EF4-FFF2-40B4-BE49-F238E27FC236}">
                <a16:creationId xmlns:a16="http://schemas.microsoft.com/office/drawing/2014/main" id="{E0198BC3-A8C1-7B32-DC60-03E5138F8F50}"/>
              </a:ext>
            </a:extLst>
          </p:cNvPr>
          <p:cNvCxnSpPr>
            <a:cxnSpLocks/>
          </p:cNvCxnSpPr>
          <p:nvPr/>
        </p:nvCxnSpPr>
        <p:spPr>
          <a:xfrm flipV="1">
            <a:off x="4528117" y="3262124"/>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37C01FC-241F-5D22-93E4-F727D4C40129}"/>
              </a:ext>
            </a:extLst>
          </p:cNvPr>
          <p:cNvSpPr txBox="1"/>
          <p:nvPr/>
        </p:nvSpPr>
        <p:spPr>
          <a:xfrm>
            <a:off x="4528114" y="3236122"/>
            <a:ext cx="1482441"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Submit monthly data</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PDSA cycles on Change Package strategies</a:t>
            </a: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endPar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endParaRP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Milestones: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Reach out to CBO partner(s) to establish relationship</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Identify key CBO contacts, schedule initial meeting, define roles</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Establish shared vision and goals with CBO</a:t>
            </a:r>
            <a:endParaRPr kumimoji="0" lang="en-US" sz="1000" b="0" i="0" u="none" strike="noStrike" kern="1200" cap="none" spc="0" normalizeH="0" baseline="0" noProof="0">
              <a:ln>
                <a:noFill/>
              </a:ln>
              <a:solidFill>
                <a:srgbClr val="3B3B3B"/>
              </a:solidFill>
              <a:effectLst/>
              <a:uLnTx/>
              <a:uFillTx/>
              <a:latin typeface="Arial" panose="020B0604020202020204"/>
              <a:ea typeface="+mn-ea"/>
              <a:cs typeface="Arial" panose="020B0604020202020204"/>
            </a:endParaRPr>
          </a:p>
        </p:txBody>
      </p:sp>
      <p:cxnSp>
        <p:nvCxnSpPr>
          <p:cNvPr id="37" name="Straight Connector 36">
            <a:extLst>
              <a:ext uri="{FF2B5EF4-FFF2-40B4-BE49-F238E27FC236}">
                <a16:creationId xmlns:a16="http://schemas.microsoft.com/office/drawing/2014/main" id="{DB7399EB-C971-DD92-58FB-DF8D3290DDC3}"/>
              </a:ext>
            </a:extLst>
          </p:cNvPr>
          <p:cNvCxnSpPr>
            <a:cxnSpLocks/>
          </p:cNvCxnSpPr>
          <p:nvPr/>
        </p:nvCxnSpPr>
        <p:spPr>
          <a:xfrm flipV="1">
            <a:off x="5987683" y="3263232"/>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6D6979D-3F58-6622-7F65-AA3F13FE49D8}"/>
              </a:ext>
            </a:extLst>
          </p:cNvPr>
          <p:cNvSpPr txBox="1"/>
          <p:nvPr/>
        </p:nvSpPr>
        <p:spPr>
          <a:xfrm>
            <a:off x="5987680" y="3237230"/>
            <a:ext cx="148244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Submit monthly data</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PDSA cycles on Change Package strategies</a:t>
            </a: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endPar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endParaRP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Milestones: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Establish and test Referral Workflows with CBO</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Consider sustainable data tracking methods with CBO partner</a:t>
            </a:r>
            <a:endParaRPr kumimoji="0" lang="en-US" sz="800" b="0" i="0" u="none" strike="noStrike" kern="1200" cap="none" spc="0" normalizeH="0" baseline="0" noProof="0">
              <a:ln>
                <a:noFill/>
              </a:ln>
              <a:solidFill>
                <a:srgbClr val="3B3B3B"/>
              </a:solidFill>
              <a:effectLst/>
              <a:uLnTx/>
              <a:uFillTx/>
              <a:latin typeface="Arial" panose="020B0604020202020204"/>
              <a:ea typeface="+mn-ea"/>
              <a:cs typeface="Segoe UI"/>
            </a:endParaRPr>
          </a:p>
        </p:txBody>
      </p:sp>
      <p:cxnSp>
        <p:nvCxnSpPr>
          <p:cNvPr id="39" name="Straight Connector 38">
            <a:extLst>
              <a:ext uri="{FF2B5EF4-FFF2-40B4-BE49-F238E27FC236}">
                <a16:creationId xmlns:a16="http://schemas.microsoft.com/office/drawing/2014/main" id="{4CD0C2C8-066D-EEEB-F9C5-D5CA49FA741A}"/>
              </a:ext>
            </a:extLst>
          </p:cNvPr>
          <p:cNvCxnSpPr>
            <a:cxnSpLocks/>
          </p:cNvCxnSpPr>
          <p:nvPr/>
        </p:nvCxnSpPr>
        <p:spPr>
          <a:xfrm flipV="1">
            <a:off x="7445678" y="3247502"/>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DD5AA0D-5C6C-7291-7331-C08A4B2BFD27}"/>
              </a:ext>
            </a:extLst>
          </p:cNvPr>
          <p:cNvSpPr txBox="1"/>
          <p:nvPr/>
        </p:nvSpPr>
        <p:spPr>
          <a:xfrm>
            <a:off x="7445675" y="3221500"/>
            <a:ext cx="1482441"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Learning Session 2!</a:t>
            </a: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endPar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endParaRP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Submit monthly data</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PDSA cycles on Change Package strategies</a:t>
            </a: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endPar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endParaRP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Milestones: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Improve Referral Workflows with CBO with eye towards sustainability</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Consistent communication and meetings with CBO partner</a:t>
            </a:r>
            <a:endParaRPr kumimoji="0" lang="en-US" sz="800" b="0" i="0" u="none" strike="noStrike" kern="1200" cap="none" spc="0" normalizeH="0" baseline="0" noProof="0">
              <a:ln>
                <a:noFill/>
              </a:ln>
              <a:solidFill>
                <a:srgbClr val="3B3B3B"/>
              </a:solidFill>
              <a:effectLst/>
              <a:uLnTx/>
              <a:uFillTx/>
              <a:latin typeface="Arial" panose="020B0604020202020204"/>
              <a:ea typeface="+mn-ea"/>
              <a:cs typeface="Segoe UI"/>
            </a:endParaRPr>
          </a:p>
        </p:txBody>
      </p:sp>
      <p:cxnSp>
        <p:nvCxnSpPr>
          <p:cNvPr id="41" name="Straight Connector 40">
            <a:extLst>
              <a:ext uri="{FF2B5EF4-FFF2-40B4-BE49-F238E27FC236}">
                <a16:creationId xmlns:a16="http://schemas.microsoft.com/office/drawing/2014/main" id="{C8802676-7488-A890-8116-8932FDBE45DD}"/>
              </a:ext>
            </a:extLst>
          </p:cNvPr>
          <p:cNvCxnSpPr>
            <a:cxnSpLocks/>
          </p:cNvCxnSpPr>
          <p:nvPr/>
        </p:nvCxnSpPr>
        <p:spPr>
          <a:xfrm flipV="1">
            <a:off x="8892141" y="3247502"/>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429009-0A4D-956B-2DBA-C46BC67D3E12}"/>
              </a:ext>
            </a:extLst>
          </p:cNvPr>
          <p:cNvSpPr txBox="1"/>
          <p:nvPr/>
        </p:nvSpPr>
        <p:spPr>
          <a:xfrm>
            <a:off x="8892138" y="3221500"/>
            <a:ext cx="1482441"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Submit monthly data</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PDSA cycles on Change Package strategies</a:t>
            </a: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endPar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endParaRP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Milestones: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Improve Referral Workflows with CBO with eye towards sustainability</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Consistent communication and meetings with CBO partner</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Begin plan for data sharing agreement or MOU</a:t>
            </a:r>
            <a:endParaRPr kumimoji="0" lang="en-US" sz="800" b="0" i="0" u="none" strike="noStrike" kern="1200" cap="none" spc="0" normalizeH="0" baseline="0" noProof="0">
              <a:ln>
                <a:noFill/>
              </a:ln>
              <a:solidFill>
                <a:srgbClr val="3B3B3B"/>
              </a:solidFill>
              <a:effectLst/>
              <a:uLnTx/>
              <a:uFillTx/>
              <a:latin typeface="Arial" panose="020B0604020202020204"/>
              <a:ea typeface="+mn-ea"/>
              <a:cs typeface="Segoe UI"/>
            </a:endParaRPr>
          </a:p>
        </p:txBody>
      </p:sp>
      <p:cxnSp>
        <p:nvCxnSpPr>
          <p:cNvPr id="43" name="Straight Connector 42">
            <a:extLst>
              <a:ext uri="{FF2B5EF4-FFF2-40B4-BE49-F238E27FC236}">
                <a16:creationId xmlns:a16="http://schemas.microsoft.com/office/drawing/2014/main" id="{55A1E4A9-AEEA-22F6-720F-B71655320A94}"/>
              </a:ext>
            </a:extLst>
          </p:cNvPr>
          <p:cNvCxnSpPr>
            <a:cxnSpLocks/>
          </p:cNvCxnSpPr>
          <p:nvPr/>
        </p:nvCxnSpPr>
        <p:spPr>
          <a:xfrm flipV="1">
            <a:off x="10363236" y="3247502"/>
            <a:ext cx="0" cy="29212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F8D73EB-79EB-994C-0FE6-A891875BA5C6}"/>
              </a:ext>
            </a:extLst>
          </p:cNvPr>
          <p:cNvSpPr txBox="1"/>
          <p:nvPr/>
        </p:nvSpPr>
        <p:spPr>
          <a:xfrm>
            <a:off x="10363233" y="3221500"/>
            <a:ext cx="148244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Tasks:</a:t>
            </a: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Participate in final outcomes event</a:t>
            </a: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endPar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endParaRPr>
          </a:p>
          <a:p>
            <a:pPr marL="0" marR="0" lvl="0" indent="0" algn="l" defTabSz="914400" rtl="0" eaLnBrk="1" fontAlgn="auto" latinLnBrk="0" hangingPunct="1">
              <a:lnSpc>
                <a:spcPct val="100000"/>
              </a:lnSpc>
              <a:spcBef>
                <a:spcPts val="0"/>
              </a:spcBef>
              <a:spcAft>
                <a:spcPts val="0"/>
              </a:spcAft>
              <a:buClr>
                <a:srgbClr val="203262"/>
              </a:buClr>
              <a:buSzTx/>
              <a:buFontTx/>
              <a:buNone/>
              <a:tabLst/>
              <a:defRPr/>
            </a:pPr>
            <a:r>
              <a:rPr kumimoji="0" lang="en-US" sz="1000" b="1" i="0" u="none" strike="noStrike" kern="1200" cap="none" spc="0" normalizeH="0" baseline="0" noProof="0">
                <a:ln>
                  <a:noFill/>
                </a:ln>
                <a:solidFill>
                  <a:srgbClr val="3B3B3B"/>
                </a:solidFill>
                <a:effectLst/>
                <a:uLnTx/>
                <a:uFillTx/>
                <a:latin typeface="Arial" panose="020B0604020202020204"/>
                <a:ea typeface="+mn-ea"/>
                <a:cs typeface="Segoe UI"/>
              </a:rPr>
              <a:t>Milestones: </a:t>
            </a:r>
          </a:p>
          <a:p>
            <a:pPr marL="171450" marR="0" lvl="0" indent="-171450" algn="l" defTabSz="914400" rtl="0" eaLnBrk="1" fontAlgn="auto" latinLnBrk="0" hangingPunct="1">
              <a:lnSpc>
                <a:spcPct val="100000"/>
              </a:lnSpc>
              <a:spcBef>
                <a:spcPts val="0"/>
              </a:spcBef>
              <a:spcAft>
                <a:spcPts val="0"/>
              </a:spcAft>
              <a:buClr>
                <a:srgbClr val="203262"/>
              </a:buClr>
              <a:buSzTx/>
              <a:buFont typeface="Wingdings" panose="05000000000000000000" pitchFamily="2" charset="2"/>
              <a:buChar char="q"/>
              <a:tabLst/>
              <a:defRPr/>
            </a:pPr>
            <a:r>
              <a:rPr kumimoji="0" lang="en-US" sz="1000" b="0" i="0" u="none" strike="noStrike" kern="1200" cap="none" spc="0" normalizeH="0" baseline="0" noProof="0">
                <a:ln>
                  <a:noFill/>
                </a:ln>
                <a:solidFill>
                  <a:srgbClr val="3B3B3B"/>
                </a:solidFill>
                <a:effectLst/>
                <a:uLnTx/>
                <a:uFillTx/>
                <a:latin typeface="Arial" panose="020B0604020202020204"/>
                <a:ea typeface="+mn-ea"/>
                <a:cs typeface="Segoe UI"/>
              </a:rPr>
              <a:t>Ensure and further plan for sustainability of progress! </a:t>
            </a:r>
            <a:endParaRPr kumimoji="0" lang="en-US" sz="800" b="0" i="0" u="none" strike="noStrike" kern="1200" cap="none" spc="0" normalizeH="0" baseline="0" noProof="0">
              <a:ln>
                <a:noFill/>
              </a:ln>
              <a:solidFill>
                <a:srgbClr val="3B3B3B"/>
              </a:solidFill>
              <a:effectLst/>
              <a:uLnTx/>
              <a:uFillTx/>
              <a:latin typeface="Arial" panose="020B0604020202020204"/>
              <a:ea typeface="+mn-ea"/>
              <a:cs typeface="Segoe UI"/>
            </a:endParaRPr>
          </a:p>
        </p:txBody>
      </p:sp>
      <p:graphicFrame>
        <p:nvGraphicFramePr>
          <p:cNvPr id="45" name="Diagram 44">
            <a:extLst>
              <a:ext uri="{FF2B5EF4-FFF2-40B4-BE49-F238E27FC236}">
                <a16:creationId xmlns:a16="http://schemas.microsoft.com/office/drawing/2014/main" id="{9CA973B9-C2FD-4040-96BC-CDBABCA1E1F6}"/>
              </a:ext>
            </a:extLst>
          </p:cNvPr>
          <p:cNvGraphicFramePr/>
          <p:nvPr/>
        </p:nvGraphicFramePr>
        <p:xfrm>
          <a:off x="93821" y="921572"/>
          <a:ext cx="12004358" cy="1477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7" name="TextBox 46">
            <a:extLst>
              <a:ext uri="{FF2B5EF4-FFF2-40B4-BE49-F238E27FC236}">
                <a16:creationId xmlns:a16="http://schemas.microsoft.com/office/drawing/2014/main" id="{146C8DF1-8995-4D83-05A2-04125509FF53}"/>
              </a:ext>
            </a:extLst>
          </p:cNvPr>
          <p:cNvSpPr txBox="1"/>
          <p:nvPr/>
        </p:nvSpPr>
        <p:spPr>
          <a:xfrm>
            <a:off x="58485" y="2039228"/>
            <a:ext cx="12039694" cy="21826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srgbClr val="3B3B3B"/>
                </a:solidFill>
                <a:effectLst/>
                <a:uLnTx/>
                <a:uFillTx/>
                <a:latin typeface="Calibri" panose="020F0502020204030204" pitchFamily="34" charset="0"/>
                <a:ea typeface="Calibri" panose="020F0502020204030204" pitchFamily="34" charset="0"/>
                <a:cs typeface="Times New Roman" panose="02020603050405020304" pitchFamily="18" charset="0"/>
              </a:rPr>
              <a:t>*Adapted from Oaks Integrated Care “Building Effective Relationships with Community Partners- Key Steps From the Field” presentation from the QIP-NJ Behavioral Health Learning Collaborative in 2021 (Session Recording Available for SDOH LC Participants Upon Request).</a:t>
            </a:r>
            <a:endParaRPr kumimoji="0" lang="en-US" sz="700" b="0" i="0" u="none" strike="noStrike" kern="1200" cap="none" spc="0" normalizeH="0" baseline="0" noProof="0">
              <a:ln>
                <a:noFill/>
              </a:ln>
              <a:solidFill>
                <a:srgbClr val="3B3B3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107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94"/>
              </a:lnSpc>
              <a:defRPr/>
            </a:pPr>
            <a:r>
              <a:rPr lang="en-US" sz="3650">
                <a:solidFill>
                  <a:srgbClr val="000000"/>
                </a:solidFill>
                <a:latin typeface="Arial Bold"/>
              </a:rPr>
              <a:t>What’s Next?</a:t>
            </a:r>
            <a:r>
              <a:rPr kumimoji="0" lang="en-US" sz="3650" b="0" i="0" u="none" strike="noStrike" kern="1200" cap="none" spc="0" normalizeH="0" baseline="0" noProof="0">
                <a:ln>
                  <a:noFill/>
                </a:ln>
                <a:solidFill>
                  <a:srgbClr val="000000"/>
                </a:solidFill>
                <a:effectLst/>
                <a:uLnTx/>
                <a:uFillTx/>
                <a:latin typeface="Arial Bold"/>
                <a:ea typeface="+mn-ea"/>
                <a:cs typeface="+mn-cs"/>
              </a:rPr>
              <a:t> </a:t>
            </a:r>
          </a:p>
        </p:txBody>
      </p:sp>
      <p:sp>
        <p:nvSpPr>
          <p:cNvPr id="3" name="TextBox 3"/>
          <p:cNvSpPr txBox="1"/>
          <p:nvPr/>
        </p:nvSpPr>
        <p:spPr>
          <a:xfrm>
            <a:off x="1006074" y="1012992"/>
            <a:ext cx="9872133" cy="2916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a:latin typeface="Arial" panose="020B0604020202020204" pitchFamily="34" charset="0"/>
              <a:ea typeface="Calibri"/>
              <a:cs typeface="Arial" panose="020B0604020202020204" pitchFamily="34" charset="0"/>
            </a:endParaRPr>
          </a:p>
          <a:p>
            <a:endParaRPr lang="en-US" sz="2400">
              <a:latin typeface="Arial" panose="020B0604020202020204" pitchFamily="34" charset="0"/>
              <a:ea typeface="Calibri"/>
              <a:cs typeface="Arial" panose="020B0604020202020204" pitchFamily="34" charset="0"/>
            </a:endParaRPr>
          </a:p>
          <a:p>
            <a:pPr marL="170845" indent="-171450">
              <a:buFont typeface="Arial"/>
              <a:buChar char="•"/>
            </a:pPr>
            <a:r>
              <a:rPr lang="en-US" sz="2400">
                <a:latin typeface="Arial" panose="020B0604020202020204" pitchFamily="34" charset="0"/>
                <a:cs typeface="Arial" panose="020B0604020202020204" pitchFamily="34" charset="0"/>
              </a:rPr>
              <a:t>Baseline data - collected during pre-work period in summer </a:t>
            </a:r>
            <a:endParaRPr lang="en-US" sz="2400">
              <a:latin typeface="Arial" panose="020B0604020202020204" pitchFamily="34" charset="0"/>
              <a:ea typeface="Calibri"/>
              <a:cs typeface="Arial" panose="020B0604020202020204" pitchFamily="34" charset="0"/>
            </a:endParaRPr>
          </a:p>
          <a:p>
            <a:pPr marL="170845" indent="-171450">
              <a:buFont typeface="Arial"/>
              <a:buChar char="•"/>
            </a:pPr>
            <a:r>
              <a:rPr lang="en-US" sz="2400">
                <a:latin typeface="Arial" panose="020B0604020202020204" pitchFamily="34" charset="0"/>
                <a:cs typeface="Arial" panose="020B0604020202020204" pitchFamily="34" charset="0"/>
              </a:rPr>
              <a:t>PCG currently developing monthly data collection and submission forms and support tools.</a:t>
            </a:r>
            <a:endParaRPr lang="en-US" sz="2400">
              <a:latin typeface="Arial" panose="020B0604020202020204" pitchFamily="34" charset="0"/>
              <a:ea typeface="Calibri"/>
              <a:cs typeface="Arial" panose="020B0604020202020204" pitchFamily="34" charset="0"/>
            </a:endParaRPr>
          </a:p>
          <a:p>
            <a:pPr marL="170845" indent="-171450">
              <a:buFont typeface="Arial"/>
              <a:buChar char="•"/>
            </a:pPr>
            <a:r>
              <a:rPr lang="en-US" sz="2400">
                <a:latin typeface="Arial" panose="020B0604020202020204" pitchFamily="34" charset="0"/>
                <a:cs typeface="Arial" panose="020B0604020202020204" pitchFamily="34" charset="0"/>
              </a:rPr>
              <a:t>Data collection form is forthcoming will be circulated in the coming weeks with additional guidance</a:t>
            </a:r>
            <a:r>
              <a:rPr lang="en-US" sz="1800">
                <a:latin typeface="Arial" panose="020B0604020202020204" pitchFamily="34" charset="0"/>
                <a:cs typeface="Arial" panose="020B0604020202020204" pitchFamily="34" charset="0"/>
              </a:rPr>
              <a:t>.</a:t>
            </a:r>
            <a:endParaRPr lang="en-US" sz="1800">
              <a:latin typeface="Arial" panose="020B0604020202020204" pitchFamily="34" charset="0"/>
              <a:ea typeface="Calibri"/>
              <a:cs typeface="Arial" panose="020B0604020202020204" pitchFamily="34" charset="0"/>
            </a:endParaRP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3">
            <a:extLst>
              <a:ext uri="{FF2B5EF4-FFF2-40B4-BE49-F238E27FC236}">
                <a16:creationId xmlns:a16="http://schemas.microsoft.com/office/drawing/2014/main" id="{7CD859B6-DA61-B5EF-CDC1-2C469C38EEC9}"/>
              </a:ext>
            </a:extLst>
          </p:cNvPr>
          <p:cNvSpPr txBox="1"/>
          <p:nvPr/>
        </p:nvSpPr>
        <p:spPr>
          <a:xfrm>
            <a:off x="1006074" y="4251813"/>
            <a:ext cx="9780409" cy="19184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377">
              <a:lnSpc>
                <a:spcPct val="90000"/>
              </a:lnSpc>
              <a:spcBef>
                <a:spcPts val="1000"/>
              </a:spcBef>
              <a:defRPr/>
            </a:pPr>
            <a:r>
              <a:rPr lang="en-US" sz="2400">
                <a:solidFill>
                  <a:prstClr val="black"/>
                </a:solidFill>
                <a:latin typeface="Arial"/>
                <a:cs typeface="Arial"/>
              </a:rPr>
              <a:t>PCG will host a webinar to provide guidance on baseline data collection and the measurement strategy on July 31</a:t>
            </a:r>
            <a:r>
              <a:rPr lang="en-US" sz="2400" baseline="30000">
                <a:solidFill>
                  <a:prstClr val="black"/>
                </a:solidFill>
                <a:latin typeface="Arial"/>
                <a:cs typeface="Arial"/>
              </a:rPr>
              <a:t>st</a:t>
            </a:r>
            <a:r>
              <a:rPr lang="en-US" sz="2400">
                <a:solidFill>
                  <a:prstClr val="black"/>
                </a:solidFill>
                <a:latin typeface="Arial"/>
                <a:cs typeface="Arial"/>
              </a:rPr>
              <a:t> 12:00 – 1:00 ET. </a:t>
            </a:r>
            <a:endParaRPr lang="en-US" sz="2400">
              <a:solidFill>
                <a:prstClr val="black"/>
              </a:solidFill>
              <a:latin typeface="Arial" panose="020B0604020202020204" pitchFamily="34" charset="0"/>
              <a:cs typeface="Arial" panose="020B0604020202020204" pitchFamily="34" charset="0"/>
            </a:endParaRPr>
          </a:p>
          <a:p>
            <a:pPr marR="0" lvl="0" algn="l" defTabSz="914377" rtl="0" eaLnBrk="1" fontAlgn="auto" latinLnBrk="0" hangingPunct="1">
              <a:lnSpc>
                <a:spcPct val="90000"/>
              </a:lnSpc>
              <a:spcBef>
                <a:spcPts val="1000"/>
              </a:spcBef>
              <a:spcAft>
                <a:spcPts val="0"/>
              </a:spcAft>
              <a:buClrTx/>
              <a:buSzTx/>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377" rtl="0" eaLnBrk="1" fontAlgn="auto" latinLnBrk="0" hangingPunct="1">
              <a:lnSpc>
                <a:spcPct val="90000"/>
              </a:lnSpc>
              <a:spcBef>
                <a:spcPts val="1000"/>
              </a:spcBef>
              <a:spcAft>
                <a:spcPts val="0"/>
              </a:spcAft>
              <a:buClrTx/>
              <a:buSzTx/>
              <a:tabLst/>
              <a:defRPr/>
            </a:pPr>
            <a:r>
              <a:rPr lang="en-US" sz="2400" b="1">
                <a:solidFill>
                  <a:schemeClr val="accent1"/>
                </a:solidFill>
                <a:latin typeface="Arial"/>
                <a:cs typeface="Arial"/>
              </a:rPr>
              <a:t>Enter in chat OR come off mute</a:t>
            </a:r>
            <a:r>
              <a:rPr lang="en-US" sz="2400">
                <a:solidFill>
                  <a:prstClr val="black"/>
                </a:solidFill>
                <a:latin typeface="Arial"/>
                <a:cs typeface="Arial"/>
              </a:rPr>
              <a:t>: Based on this conversation, what are your biggest concerns with data collection?</a:t>
            </a:r>
            <a:endParaRPr lang="en-US" sz="2400" b="0" i="0" u="none" strike="noStrike" kern="1200" cap="none" spc="0" normalizeH="0" baseline="0" noProof="0">
              <a:ln>
                <a:noFill/>
              </a:ln>
              <a:solidFill>
                <a:prstClr val="black"/>
              </a:solidFill>
              <a:effectLst/>
              <a:uLnTx/>
              <a:uFillTx/>
              <a:latin typeface="Arial"/>
              <a:cs typeface="Arial"/>
            </a:endParaRPr>
          </a:p>
        </p:txBody>
      </p:sp>
      <p:sp>
        <p:nvSpPr>
          <p:cNvPr id="12" name="TextBox 2">
            <a:extLst>
              <a:ext uri="{FF2B5EF4-FFF2-40B4-BE49-F238E27FC236}">
                <a16:creationId xmlns:a16="http://schemas.microsoft.com/office/drawing/2014/main" id="{3C006144-ADCC-17CD-DBBA-8BC506B062B6}"/>
              </a:ext>
            </a:extLst>
          </p:cNvPr>
          <p:cNvSpPr txBox="1"/>
          <p:nvPr/>
        </p:nvSpPr>
        <p:spPr>
          <a:xfrm>
            <a:off x="750354" y="3532319"/>
            <a:ext cx="10468799"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94"/>
              </a:lnSpc>
              <a:defRPr/>
            </a:pPr>
            <a:r>
              <a:rPr lang="en-US" sz="3650">
                <a:solidFill>
                  <a:srgbClr val="000000"/>
                </a:solidFill>
                <a:latin typeface="Arial Bold"/>
              </a:rPr>
              <a:t>More Support!</a:t>
            </a:r>
            <a:endParaRPr kumimoji="0" lang="en-US" sz="3650" b="0" i="0" u="none" strike="noStrike" kern="1200" cap="none" spc="0" normalizeH="0" baseline="0" noProof="0">
              <a:ln>
                <a:noFill/>
              </a:ln>
              <a:solidFill>
                <a:srgbClr val="000000"/>
              </a:solidFill>
              <a:effectLst/>
              <a:uLnTx/>
              <a:uFillTx/>
              <a:latin typeface="Arial Bold"/>
              <a:ea typeface="+mn-ea"/>
              <a:cs typeface="+mn-cs"/>
            </a:endParaRPr>
          </a:p>
        </p:txBody>
      </p:sp>
    </p:spTree>
    <p:extLst>
      <p:ext uri="{BB962C8B-B14F-4D97-AF65-F5344CB8AC3E}">
        <p14:creationId xmlns:p14="http://schemas.microsoft.com/office/powerpoint/2010/main" val="1690372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0" i="0" u="none" strike="noStrike" kern="1200" cap="none" spc="0" normalizeH="0" baseline="0" noProof="0">
                <a:ln>
                  <a:noFill/>
                </a:ln>
                <a:solidFill>
                  <a:srgbClr val="000000"/>
                </a:solidFill>
                <a:effectLst/>
                <a:uLnTx/>
                <a:uFillTx/>
                <a:latin typeface="Arial Bold"/>
                <a:ea typeface="+mn-ea"/>
                <a:cs typeface="+mn-cs"/>
              </a:rPr>
              <a:t>DOH Leadership</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descr="Logo&#10;&#10;Description automatically generated">
            <a:extLst>
              <a:ext uri="{FF2B5EF4-FFF2-40B4-BE49-F238E27FC236}">
                <a16:creationId xmlns:a16="http://schemas.microsoft.com/office/drawing/2014/main" id="{BB8BD4B4-C46B-6C67-BAE6-CA28C6E56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949" y="1497234"/>
            <a:ext cx="5412101" cy="1366556"/>
          </a:xfrm>
          <a:prstGeom prst="rect">
            <a:avLst/>
          </a:prstGeom>
        </p:spPr>
      </p:pic>
      <p:sp>
        <p:nvSpPr>
          <p:cNvPr id="15" name="Rectangle 14">
            <a:extLst>
              <a:ext uri="{FF2B5EF4-FFF2-40B4-BE49-F238E27FC236}">
                <a16:creationId xmlns:a16="http://schemas.microsoft.com/office/drawing/2014/main" id="{C54A8C6D-CA60-30BA-E59A-F9F782F1EB99}"/>
              </a:ext>
            </a:extLst>
          </p:cNvPr>
          <p:cNvSpPr/>
          <p:nvPr/>
        </p:nvSpPr>
        <p:spPr>
          <a:xfrm>
            <a:off x="3531870" y="1611829"/>
            <a:ext cx="3874770" cy="11255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text on a black background&#10;&#10;Description automatically generated">
            <a:extLst>
              <a:ext uri="{FF2B5EF4-FFF2-40B4-BE49-F238E27FC236}">
                <a16:creationId xmlns:a16="http://schemas.microsoft.com/office/drawing/2014/main" id="{3D60BDF6-98F7-565F-4C91-AB9F09D70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870" y="1592270"/>
            <a:ext cx="3722110" cy="1169541"/>
          </a:xfrm>
          <a:prstGeom prst="rect">
            <a:avLst/>
          </a:prstGeom>
        </p:spPr>
      </p:pic>
      <p:sp>
        <p:nvSpPr>
          <p:cNvPr id="17" name="TextBox 16">
            <a:extLst>
              <a:ext uri="{FF2B5EF4-FFF2-40B4-BE49-F238E27FC236}">
                <a16:creationId xmlns:a16="http://schemas.microsoft.com/office/drawing/2014/main" id="{DBCF9D24-50CE-71A3-69A5-922E549E38CA}"/>
              </a:ext>
            </a:extLst>
          </p:cNvPr>
          <p:cNvSpPr txBox="1"/>
          <p:nvPr/>
        </p:nvSpPr>
        <p:spPr>
          <a:xfrm>
            <a:off x="6373934" y="3886093"/>
            <a:ext cx="3758184" cy="769441"/>
          </a:xfrm>
          <a:prstGeom prst="rect">
            <a:avLst/>
          </a:prstGeom>
          <a:noFill/>
        </p:spPr>
        <p:txBody>
          <a:bodyPr wrap="square" rtlCol="0">
            <a:spAutoFit/>
          </a:bodyPr>
          <a:lstStyle/>
          <a:p>
            <a:pPr algn="ctr"/>
            <a:r>
              <a:rPr lang="en-US" sz="1600" b="1"/>
              <a:t>Jeff Brown</a:t>
            </a:r>
          </a:p>
          <a:p>
            <a:pPr algn="ctr"/>
            <a:r>
              <a:rPr lang="en-US" sz="1400"/>
              <a:t>Deputy Commissioner</a:t>
            </a:r>
          </a:p>
          <a:p>
            <a:pPr algn="ctr"/>
            <a:r>
              <a:rPr lang="en-US" sz="1400"/>
              <a:t>Health Systems, Office of the Commissioner</a:t>
            </a:r>
          </a:p>
        </p:txBody>
      </p:sp>
      <p:sp>
        <p:nvSpPr>
          <p:cNvPr id="18" name="TextBox 17">
            <a:extLst>
              <a:ext uri="{FF2B5EF4-FFF2-40B4-BE49-F238E27FC236}">
                <a16:creationId xmlns:a16="http://schemas.microsoft.com/office/drawing/2014/main" id="{C8F5B0D0-C14D-E77E-F04B-56E489EF75B4}"/>
              </a:ext>
            </a:extLst>
          </p:cNvPr>
          <p:cNvSpPr txBox="1"/>
          <p:nvPr/>
        </p:nvSpPr>
        <p:spPr>
          <a:xfrm>
            <a:off x="2341418" y="3886093"/>
            <a:ext cx="3754581" cy="769441"/>
          </a:xfrm>
          <a:prstGeom prst="rect">
            <a:avLst/>
          </a:prstGeom>
          <a:noFill/>
        </p:spPr>
        <p:txBody>
          <a:bodyPr wrap="square" rtlCol="0">
            <a:spAutoFit/>
          </a:bodyPr>
          <a:lstStyle/>
          <a:p>
            <a:pPr algn="ctr"/>
            <a:r>
              <a:rPr lang="it-IT" sz="1600" b="1"/>
              <a:t>Thalia Sirjue</a:t>
            </a:r>
          </a:p>
          <a:p>
            <a:pPr algn="ctr"/>
            <a:r>
              <a:rPr lang="en-US" sz="1400"/>
              <a:t>Chief of Staff</a:t>
            </a:r>
          </a:p>
          <a:p>
            <a:pPr algn="ctr"/>
            <a:r>
              <a:rPr lang="en-US" sz="1400"/>
              <a:t>Health Systems, Office of the Commissioner</a:t>
            </a:r>
          </a:p>
        </p:txBody>
      </p:sp>
      <p:sp>
        <p:nvSpPr>
          <p:cNvPr id="19" name="TextBox 18">
            <a:extLst>
              <a:ext uri="{FF2B5EF4-FFF2-40B4-BE49-F238E27FC236}">
                <a16:creationId xmlns:a16="http://schemas.microsoft.com/office/drawing/2014/main" id="{148D746C-7AB9-49D6-ECCE-69ED211DB6A4}"/>
              </a:ext>
            </a:extLst>
          </p:cNvPr>
          <p:cNvSpPr txBox="1"/>
          <p:nvPr/>
        </p:nvSpPr>
        <p:spPr>
          <a:xfrm>
            <a:off x="2341418" y="4848672"/>
            <a:ext cx="3758184" cy="769441"/>
          </a:xfrm>
          <a:prstGeom prst="rect">
            <a:avLst/>
          </a:prstGeom>
          <a:noFill/>
        </p:spPr>
        <p:txBody>
          <a:bodyPr wrap="square" rtlCol="0">
            <a:spAutoFit/>
          </a:bodyPr>
          <a:lstStyle/>
          <a:p>
            <a:pPr algn="ctr"/>
            <a:r>
              <a:rPr lang="en-US" sz="1600" b="1"/>
              <a:t>Noah Glyn</a:t>
            </a:r>
          </a:p>
          <a:p>
            <a:pPr algn="ctr"/>
            <a:r>
              <a:rPr lang="en-US" sz="1400"/>
              <a:t>Executive Director</a:t>
            </a:r>
          </a:p>
          <a:p>
            <a:pPr algn="ctr"/>
            <a:r>
              <a:rPr lang="en-US" sz="1400"/>
              <a:t>Office of Health Care Financing</a:t>
            </a:r>
            <a:endParaRPr lang="en-US" sz="1600"/>
          </a:p>
        </p:txBody>
      </p:sp>
      <p:sp>
        <p:nvSpPr>
          <p:cNvPr id="20" name="TextBox 19">
            <a:extLst>
              <a:ext uri="{FF2B5EF4-FFF2-40B4-BE49-F238E27FC236}">
                <a16:creationId xmlns:a16="http://schemas.microsoft.com/office/drawing/2014/main" id="{95E170C4-BA78-F25D-B450-2BB1585FDDAD}"/>
              </a:ext>
            </a:extLst>
          </p:cNvPr>
          <p:cNvSpPr txBox="1"/>
          <p:nvPr/>
        </p:nvSpPr>
        <p:spPr>
          <a:xfrm>
            <a:off x="6373934" y="4876292"/>
            <a:ext cx="3758184" cy="769441"/>
          </a:xfrm>
          <a:prstGeom prst="rect">
            <a:avLst/>
          </a:prstGeom>
          <a:noFill/>
        </p:spPr>
        <p:txBody>
          <a:bodyPr wrap="square" rtlCol="0">
            <a:spAutoFit/>
          </a:bodyPr>
          <a:lstStyle/>
          <a:p>
            <a:pPr algn="ctr"/>
            <a:r>
              <a:rPr lang="en-US" sz="1600" b="1"/>
              <a:t>Christina Cartisano</a:t>
            </a:r>
          </a:p>
          <a:p>
            <a:pPr algn="ctr"/>
            <a:r>
              <a:rPr lang="en-US" sz="1400"/>
              <a:t>Analyst</a:t>
            </a:r>
          </a:p>
          <a:p>
            <a:pPr algn="ctr"/>
            <a:r>
              <a:rPr lang="en-US" sz="1400"/>
              <a:t>Office of Health Care Financing</a:t>
            </a:r>
          </a:p>
        </p:txBody>
      </p:sp>
      <p:sp>
        <p:nvSpPr>
          <p:cNvPr id="21" name="TextBox 20">
            <a:extLst>
              <a:ext uri="{FF2B5EF4-FFF2-40B4-BE49-F238E27FC236}">
                <a16:creationId xmlns:a16="http://schemas.microsoft.com/office/drawing/2014/main" id="{13CFE912-C2A7-5689-FA89-1BE4EBC740F9}"/>
              </a:ext>
            </a:extLst>
          </p:cNvPr>
          <p:cNvSpPr txBox="1"/>
          <p:nvPr/>
        </p:nvSpPr>
        <p:spPr>
          <a:xfrm>
            <a:off x="3774141" y="2964804"/>
            <a:ext cx="4643716" cy="769441"/>
          </a:xfrm>
          <a:prstGeom prst="rect">
            <a:avLst/>
          </a:prstGeom>
          <a:noFill/>
        </p:spPr>
        <p:txBody>
          <a:bodyPr wrap="square" rtlCol="0">
            <a:spAutoFit/>
          </a:bodyPr>
          <a:lstStyle/>
          <a:p>
            <a:pPr algn="ctr"/>
            <a:r>
              <a:rPr lang="it-IT" sz="1600" b="1"/>
              <a:t>Kaitlan Baston</a:t>
            </a:r>
          </a:p>
          <a:p>
            <a:pPr algn="ctr"/>
            <a:r>
              <a:rPr lang="en-US" sz="1400"/>
              <a:t>Commissioner</a:t>
            </a:r>
          </a:p>
          <a:p>
            <a:pPr algn="ctr"/>
            <a:r>
              <a:rPr lang="en-US" sz="1400"/>
              <a:t>Office of the Commissioner</a:t>
            </a:r>
          </a:p>
        </p:txBody>
      </p:sp>
    </p:spTree>
    <p:extLst>
      <p:ext uri="{BB962C8B-B14F-4D97-AF65-F5344CB8AC3E}">
        <p14:creationId xmlns:p14="http://schemas.microsoft.com/office/powerpoint/2010/main" val="1145658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wo colleagues planning on board with sticky notes">
            <a:extLst>
              <a:ext uri="{FF2B5EF4-FFF2-40B4-BE49-F238E27FC236}">
                <a16:creationId xmlns:a16="http://schemas.microsoft.com/office/drawing/2014/main" id="{58DF6CD4-DADE-E60A-DC74-28AEDD17BE76}"/>
              </a:ext>
            </a:extLst>
          </p:cNvPr>
          <p:cNvPicPr>
            <a:picLocks noChangeAspect="1"/>
          </p:cNvPicPr>
          <p:nvPr/>
        </p:nvPicPr>
        <p:blipFill rotWithShape="1">
          <a:blip r:embed="rId3">
            <a:extLst>
              <a:ext uri="{28A0092B-C50C-407E-A947-70E740481C1C}">
                <a14:useLocalDpi xmlns:a14="http://schemas.microsoft.com/office/drawing/2010/main" val="0"/>
              </a:ext>
            </a:extLst>
          </a:blip>
          <a:srcRect t="11873" b="1"/>
          <a:stretch/>
        </p:blipFill>
        <p:spPr>
          <a:xfrm>
            <a:off x="0" y="3429000"/>
            <a:ext cx="12192000" cy="7166435"/>
          </a:xfrm>
          <a:prstGeom prst="rect">
            <a:avLst/>
          </a:prstGeom>
        </p:spPr>
      </p:pic>
      <p:grpSp>
        <p:nvGrpSpPr>
          <p:cNvPr id="26" name="Group 26"/>
          <p:cNvGrpSpPr/>
          <p:nvPr/>
        </p:nvGrpSpPr>
        <p:grpSpPr>
          <a:xfrm rot="5400000">
            <a:off x="5960396" y="-5960396"/>
            <a:ext cx="271208" cy="12192000"/>
            <a:chOff x="0" y="0"/>
            <a:chExt cx="331990" cy="14924418"/>
          </a:xfrm>
        </p:grpSpPr>
        <p:sp>
          <p:nvSpPr>
            <p:cNvPr id="27" name="Freeform 27"/>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roup 29"/>
          <p:cNvGrpSpPr/>
          <p:nvPr/>
        </p:nvGrpSpPr>
        <p:grpSpPr>
          <a:xfrm>
            <a:off x="0" y="844460"/>
            <a:ext cx="271208" cy="1563488"/>
            <a:chOff x="0" y="0"/>
            <a:chExt cx="331990" cy="1913890"/>
          </a:xfrm>
        </p:grpSpPr>
        <p:sp>
          <p:nvSpPr>
            <p:cNvPr id="30" name="Freeform 30"/>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11890142" y="4709117"/>
            <a:ext cx="301858" cy="1463083"/>
            <a:chOff x="0" y="0"/>
            <a:chExt cx="293277" cy="1421492"/>
          </a:xfrm>
        </p:grpSpPr>
        <p:sp>
          <p:nvSpPr>
            <p:cNvPr id="32" name="Freeform 32"/>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6">
            <a:extLst>
              <a:ext uri="{FF2B5EF4-FFF2-40B4-BE49-F238E27FC236}">
                <a16:creationId xmlns:a16="http://schemas.microsoft.com/office/drawing/2014/main" id="{EF4B1422-D4D0-3162-00BD-8A28AAF398B4}"/>
              </a:ext>
            </a:extLst>
          </p:cNvPr>
          <p:cNvGrpSpPr>
            <a:grpSpLocks/>
          </p:cNvGrpSpPr>
          <p:nvPr/>
        </p:nvGrpSpPr>
        <p:grpSpPr>
          <a:xfrm>
            <a:off x="2971023" y="2707139"/>
            <a:ext cx="5929907" cy="1443722"/>
            <a:chOff x="1171201" y="-1209536"/>
            <a:chExt cx="4838425" cy="2881645"/>
          </a:xfrm>
        </p:grpSpPr>
        <p:sp>
          <p:nvSpPr>
            <p:cNvPr id="38" name="Freeform 7">
              <a:extLst>
                <a:ext uri="{FF2B5EF4-FFF2-40B4-BE49-F238E27FC236}">
                  <a16:creationId xmlns:a16="http://schemas.microsoft.com/office/drawing/2014/main" id="{E76D62D9-FCCF-AB11-3AB9-4D90D09E0E60}"/>
                </a:ext>
              </a:extLst>
            </p:cNvPr>
            <p:cNvSpPr>
              <a:spLocks/>
            </p:cNvSpPr>
            <p:nvPr/>
          </p:nvSpPr>
          <p:spPr>
            <a:xfrm>
              <a:off x="1171201" y="-1209536"/>
              <a:ext cx="4838425" cy="2881645"/>
            </a:xfrm>
            <a:custGeom>
              <a:avLst/>
              <a:gdLst/>
              <a:ahLst/>
              <a:cxnLst/>
              <a:rect l="l" t="t" r="r" b="b"/>
              <a:pathLst>
                <a:path w="1913890" h="1913890">
                  <a:moveTo>
                    <a:pt x="0" y="0"/>
                  </a:moveTo>
                  <a:lnTo>
                    <a:pt x="1913890" y="0"/>
                  </a:lnTo>
                  <a:lnTo>
                    <a:pt x="1913890" y="1913890"/>
                  </a:lnTo>
                  <a:lnTo>
                    <a:pt x="0" y="1913890"/>
                  </a:lnTo>
                  <a:close/>
                </a:path>
              </a:pathLst>
            </a:custGeom>
            <a:solidFill>
              <a:srgbClr val="163753"/>
            </a:solidFill>
            <a:ln w="57150">
              <a:solidFill>
                <a:schemeClr val="bg1"/>
              </a:solidFill>
            </a:ln>
          </p:spPr>
          <p:txBody>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a:ea typeface="+mn-ea"/>
                  <a:cs typeface="+mn-cs"/>
                </a:rPr>
                <a:t>First </a:t>
              </a:r>
              <a:r>
                <a:rPr kumimoji="0" lang="en-US" sz="2800" b="1" i="0" u="sng" strike="noStrike" kern="1200" cap="none" spc="0" normalizeH="0" baseline="0" noProof="0">
                  <a:ln>
                    <a:noFill/>
                  </a:ln>
                  <a:solidFill>
                    <a:schemeClr val="bg1"/>
                  </a:solidFill>
                  <a:effectLst/>
                  <a:uLnTx/>
                  <a:uFillTx/>
                  <a:latin typeface="Calibri"/>
                  <a:ea typeface="+mn-ea"/>
                  <a:cs typeface="+mn-cs"/>
                </a:rPr>
                <a:t>OR</a:t>
              </a:r>
              <a:r>
                <a:rPr kumimoji="0" lang="en-US" sz="2800" b="1" i="0" u="none" strike="noStrike" kern="1200" cap="none" spc="0" normalizeH="0" baseline="0" noProof="0">
                  <a:ln>
                    <a:noFill/>
                  </a:ln>
                  <a:solidFill>
                    <a:schemeClr val="bg1"/>
                  </a:solidFill>
                  <a:effectLst/>
                  <a:uLnTx/>
                  <a:uFillTx/>
                  <a:latin typeface="Calibri"/>
                  <a:ea typeface="+mn-ea"/>
                  <a:cs typeface="+mn-cs"/>
                </a:rPr>
                <a:t> Last Wednesday of the Month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a:ea typeface="+mn-ea"/>
                  <a:cs typeface="+mn-cs"/>
                </a:rPr>
                <a:t>12 PM to 1 PM EST</a:t>
              </a:r>
            </a:p>
          </p:txBody>
        </p:sp>
      </p:grpSp>
      <p:sp>
        <p:nvSpPr>
          <p:cNvPr id="39" name="TextBox 25">
            <a:extLst>
              <a:ext uri="{FF2B5EF4-FFF2-40B4-BE49-F238E27FC236}">
                <a16:creationId xmlns:a16="http://schemas.microsoft.com/office/drawing/2014/main" id="{A74D2BC7-18B1-3CC7-6DAF-FAF0758ED51D}"/>
              </a:ext>
            </a:extLst>
          </p:cNvPr>
          <p:cNvSpPr txBox="1"/>
          <p:nvPr/>
        </p:nvSpPr>
        <p:spPr>
          <a:xfrm>
            <a:off x="824076" y="1059621"/>
            <a:ext cx="10543850" cy="5558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Upcoming Events: Monthly Coaching Calls</a:t>
            </a:r>
          </a:p>
        </p:txBody>
      </p:sp>
    </p:spTree>
    <p:extLst>
      <p:ext uri="{BB962C8B-B14F-4D97-AF65-F5344CB8AC3E}">
        <p14:creationId xmlns:p14="http://schemas.microsoft.com/office/powerpoint/2010/main" val="196724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colleagues planning on board with sticky notes">
            <a:extLst>
              <a:ext uri="{FF2B5EF4-FFF2-40B4-BE49-F238E27FC236}">
                <a16:creationId xmlns:a16="http://schemas.microsoft.com/office/drawing/2014/main" id="{97919359-2735-498D-A07B-7B8D07F0F3C4}"/>
              </a:ext>
            </a:extLst>
          </p:cNvPr>
          <p:cNvPicPr>
            <a:picLocks noChangeAspect="1"/>
          </p:cNvPicPr>
          <p:nvPr/>
        </p:nvPicPr>
        <p:blipFill rotWithShape="1">
          <a:blip r:embed="rId3">
            <a:extLst>
              <a:ext uri="{28A0092B-C50C-407E-A947-70E740481C1C}">
                <a14:useLocalDpi xmlns:a14="http://schemas.microsoft.com/office/drawing/2010/main" val="0"/>
              </a:ext>
            </a:extLst>
          </a:blip>
          <a:srcRect t="11873" b="1"/>
          <a:stretch/>
        </p:blipFill>
        <p:spPr>
          <a:xfrm>
            <a:off x="0" y="3437687"/>
            <a:ext cx="12192000" cy="7166435"/>
          </a:xfrm>
          <a:prstGeom prst="rect">
            <a:avLst/>
          </a:prstGeom>
        </p:spPr>
      </p:pic>
      <p:pic>
        <p:nvPicPr>
          <p:cNvPr id="5" name="Picture 4" descr="Person sitting and writing">
            <a:extLst>
              <a:ext uri="{FF2B5EF4-FFF2-40B4-BE49-F238E27FC236}">
                <a16:creationId xmlns:a16="http://schemas.microsoft.com/office/drawing/2014/main" id="{F3B62CD9-B7A2-9DB3-4687-AAD70AD9ABB1}"/>
              </a:ext>
            </a:extLst>
          </p:cNvPr>
          <p:cNvPicPr>
            <a:picLocks noChangeAspect="1"/>
          </p:cNvPicPr>
          <p:nvPr/>
        </p:nvPicPr>
        <p:blipFill rotWithShape="1">
          <a:blip r:embed="rId4">
            <a:extLst>
              <a:ext uri="{28A0092B-C50C-407E-A947-70E740481C1C}">
                <a14:useLocalDpi xmlns:a14="http://schemas.microsoft.com/office/drawing/2010/main" val="0"/>
              </a:ext>
            </a:extLst>
          </a:blip>
          <a:srcRect l="-1" t="31334" r="177"/>
          <a:stretch/>
        </p:blipFill>
        <p:spPr>
          <a:xfrm>
            <a:off x="0" y="3437687"/>
            <a:ext cx="12192000" cy="5588196"/>
          </a:xfrm>
          <a:prstGeom prst="rect">
            <a:avLst/>
          </a:prstGeom>
        </p:spPr>
      </p:pic>
      <p:grpSp>
        <p:nvGrpSpPr>
          <p:cNvPr id="26" name="Group 26"/>
          <p:cNvGrpSpPr/>
          <p:nvPr/>
        </p:nvGrpSpPr>
        <p:grpSpPr>
          <a:xfrm rot="5400000">
            <a:off x="5960396" y="-5960396"/>
            <a:ext cx="271208" cy="12192000"/>
            <a:chOff x="0" y="0"/>
            <a:chExt cx="331990" cy="14924418"/>
          </a:xfrm>
        </p:grpSpPr>
        <p:sp>
          <p:nvSpPr>
            <p:cNvPr id="27" name="Freeform 27"/>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5"/>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roup 29"/>
          <p:cNvGrpSpPr/>
          <p:nvPr/>
        </p:nvGrpSpPr>
        <p:grpSpPr>
          <a:xfrm>
            <a:off x="0" y="844460"/>
            <a:ext cx="271208" cy="1563488"/>
            <a:chOff x="0" y="0"/>
            <a:chExt cx="331990" cy="1913890"/>
          </a:xfrm>
        </p:grpSpPr>
        <p:sp>
          <p:nvSpPr>
            <p:cNvPr id="30" name="Freeform 30"/>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11890142" y="4709117"/>
            <a:ext cx="301858" cy="1463083"/>
            <a:chOff x="0" y="0"/>
            <a:chExt cx="293277" cy="1421492"/>
          </a:xfrm>
        </p:grpSpPr>
        <p:sp>
          <p:nvSpPr>
            <p:cNvPr id="32" name="Freeform 32"/>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6"/>
          <p:cNvGrpSpPr>
            <a:grpSpLocks/>
          </p:cNvGrpSpPr>
          <p:nvPr/>
        </p:nvGrpSpPr>
        <p:grpSpPr>
          <a:xfrm>
            <a:off x="2971022" y="2712051"/>
            <a:ext cx="5929907" cy="1443722"/>
            <a:chOff x="1171201" y="-1209536"/>
            <a:chExt cx="4838425" cy="2881645"/>
          </a:xfrm>
        </p:grpSpPr>
        <p:sp>
          <p:nvSpPr>
            <p:cNvPr id="9" name="Freeform 7"/>
            <p:cNvSpPr>
              <a:spLocks/>
            </p:cNvSpPr>
            <p:nvPr/>
          </p:nvSpPr>
          <p:spPr>
            <a:xfrm>
              <a:off x="1171201" y="-1209536"/>
              <a:ext cx="4838425" cy="2881645"/>
            </a:xfrm>
            <a:custGeom>
              <a:avLst/>
              <a:gdLst/>
              <a:ahLst/>
              <a:cxnLst/>
              <a:rect l="l" t="t" r="r" b="b"/>
              <a:pathLst>
                <a:path w="1913890" h="1913890">
                  <a:moveTo>
                    <a:pt x="0" y="0"/>
                  </a:moveTo>
                  <a:lnTo>
                    <a:pt x="1913890" y="0"/>
                  </a:lnTo>
                  <a:lnTo>
                    <a:pt x="1913890" y="1913890"/>
                  </a:lnTo>
                  <a:lnTo>
                    <a:pt x="0" y="1913890"/>
                  </a:lnTo>
                  <a:close/>
                </a:path>
              </a:pathLst>
            </a:custGeom>
            <a:solidFill>
              <a:srgbClr val="163753"/>
            </a:solidFill>
            <a:ln w="57150">
              <a:solidFill>
                <a:schemeClr val="bg1"/>
              </a:solidFill>
            </a:ln>
          </p:spPr>
          <p:txBody>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a:ea typeface="+mn-ea"/>
                  <a:cs typeface="+mn-cs"/>
                </a:rPr>
                <a:t>September 25</a:t>
              </a:r>
              <a:r>
                <a:rPr kumimoji="0" lang="en-US" sz="2800" b="1" i="0" u="none" strike="noStrike" kern="1200" cap="none" spc="0" normalizeH="0" baseline="30000" noProof="0">
                  <a:ln>
                    <a:noFill/>
                  </a:ln>
                  <a:solidFill>
                    <a:schemeClr val="bg1"/>
                  </a:solidFill>
                  <a:effectLst/>
                  <a:uLnTx/>
                  <a:uFillTx/>
                  <a:latin typeface="Calibri"/>
                  <a:ea typeface="+mn-ea"/>
                  <a:cs typeface="+mn-cs"/>
                </a:rPr>
                <a:t>th</a:t>
              </a:r>
              <a:r>
                <a:rPr kumimoji="0" lang="en-US" sz="2800" b="1" i="0" u="none" strike="noStrike" kern="1200" cap="none" spc="0" normalizeH="0" baseline="0" noProof="0">
                  <a:ln>
                    <a:noFill/>
                  </a:ln>
                  <a:solidFill>
                    <a:schemeClr val="bg1"/>
                  </a:solidFill>
                  <a:effectLst/>
                  <a:uLnTx/>
                  <a:uFillTx/>
                  <a:latin typeface="Calibri"/>
                  <a:ea typeface="+mn-ea"/>
                  <a:cs typeface="+mn-cs"/>
                </a:rPr>
                <a:t> </a:t>
              </a:r>
              <a:r>
                <a:rPr lang="en-US" sz="2800" b="1" u="sng">
                  <a:solidFill>
                    <a:schemeClr val="bg1"/>
                  </a:solidFill>
                  <a:latin typeface="Calibri"/>
                </a:rPr>
                <a:t>OR</a:t>
              </a:r>
              <a:r>
                <a:rPr lang="en-US" sz="2800" b="1">
                  <a:solidFill>
                    <a:schemeClr val="bg1"/>
                  </a:solidFill>
                  <a:latin typeface="Calibri"/>
                </a:rPr>
                <a:t> </a:t>
              </a:r>
              <a:r>
                <a:rPr kumimoji="0" lang="en-US" sz="2800" b="1" i="0" u="none" strike="noStrike" kern="1200" cap="none" spc="0" normalizeH="0" baseline="0" noProof="0">
                  <a:ln>
                    <a:noFill/>
                  </a:ln>
                  <a:solidFill>
                    <a:schemeClr val="bg1"/>
                  </a:solidFill>
                  <a:effectLst/>
                  <a:uLnTx/>
                  <a:uFillTx/>
                  <a:latin typeface="Calibri"/>
                  <a:ea typeface="+mn-ea"/>
                  <a:cs typeface="+mn-cs"/>
                </a:rPr>
                <a:t>26</a:t>
              </a:r>
              <a:r>
                <a:rPr kumimoji="0" lang="en-US" sz="2800" b="1" i="0" u="none" strike="noStrike" kern="1200" cap="none" spc="0" normalizeH="0" baseline="30000" noProof="0">
                  <a:ln>
                    <a:noFill/>
                  </a:ln>
                  <a:solidFill>
                    <a:schemeClr val="bg1"/>
                  </a:solidFill>
                  <a:effectLst/>
                  <a:uLnTx/>
                  <a:uFillTx/>
                  <a:latin typeface="Calibri"/>
                  <a:ea typeface="+mn-ea"/>
                  <a:cs typeface="+mn-cs"/>
                </a:rPr>
                <a:t>th</a:t>
              </a:r>
              <a:r>
                <a:rPr kumimoji="0" lang="en-US" sz="2800" b="1" i="0" u="none" strike="noStrike" kern="1200" cap="none" spc="0" normalizeH="0" baseline="0" noProof="0">
                  <a:ln>
                    <a:noFill/>
                  </a:ln>
                  <a:solidFill>
                    <a:schemeClr val="bg1"/>
                  </a:solidFill>
                  <a:effectLst/>
                  <a:uLnTx/>
                  <a:uFillTx/>
                  <a:latin typeface="Calibri"/>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a:ea typeface="+mn-ea"/>
                  <a:cs typeface="+mn-cs"/>
                </a:rPr>
                <a:t>10 AM to 1 PM EST</a:t>
              </a:r>
            </a:p>
          </p:txBody>
        </p:sp>
      </p:grpSp>
      <p:sp>
        <p:nvSpPr>
          <p:cNvPr id="10" name="TextBox 25"/>
          <p:cNvSpPr txBox="1"/>
          <p:nvPr/>
        </p:nvSpPr>
        <p:spPr>
          <a:xfrm>
            <a:off x="824075" y="1064533"/>
            <a:ext cx="10543850" cy="5558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Upcoming Events: Learning Session 1</a:t>
            </a:r>
          </a:p>
        </p:txBody>
      </p:sp>
      <p:sp>
        <p:nvSpPr>
          <p:cNvPr id="2" name="TextBox 25">
            <a:extLst>
              <a:ext uri="{FF2B5EF4-FFF2-40B4-BE49-F238E27FC236}">
                <a16:creationId xmlns:a16="http://schemas.microsoft.com/office/drawing/2014/main" id="{4EF0A371-3C0C-402D-1ED1-02750C14A243}"/>
              </a:ext>
            </a:extLst>
          </p:cNvPr>
          <p:cNvSpPr txBox="1"/>
          <p:nvPr/>
        </p:nvSpPr>
        <p:spPr>
          <a:xfrm>
            <a:off x="824075" y="1064533"/>
            <a:ext cx="10543850"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Upcoming Events: Learning Session 1</a:t>
            </a:r>
          </a:p>
        </p:txBody>
      </p:sp>
    </p:spTree>
    <p:extLst>
      <p:ext uri="{BB962C8B-B14F-4D97-AF65-F5344CB8AC3E}">
        <p14:creationId xmlns:p14="http://schemas.microsoft.com/office/powerpoint/2010/main" val="35066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1000"/>
                                        <p:tgtEl>
                                          <p:spTgt spid="3"/>
                                        </p:tgtEl>
                                        <p:attrNameLst>
                                          <p:attrName>ppt_x</p:attrName>
                                        </p:attrNameLst>
                                      </p:cBhvr>
                                      <p:tavLst>
                                        <p:tav tm="0">
                                          <p:val>
                                            <p:strVal val="ppt_x"/>
                                          </p:val>
                                        </p:tav>
                                        <p:tav tm="100000">
                                          <p:val>
                                            <p:strVal val="1+ppt_w/2"/>
                                          </p:val>
                                        </p:tav>
                                      </p:tavLst>
                                    </p:anim>
                                    <p:anim calcmode="lin" valueType="num">
                                      <p:cBhvr additive="base">
                                        <p:cTn id="7" dur="1000"/>
                                        <p:tgtEl>
                                          <p:spTgt spid="3"/>
                                        </p:tgtEl>
                                        <p:attrNameLst>
                                          <p:attrName>ppt_y</p:attrName>
                                        </p:attrNameLst>
                                      </p:cBhvr>
                                      <p:tavLst>
                                        <p:tav tm="0">
                                          <p:val>
                                            <p:strVal val="ppt_y"/>
                                          </p:val>
                                        </p:tav>
                                        <p:tav tm="100000">
                                          <p:val>
                                            <p:strVal val="ppt_y"/>
                                          </p:val>
                                        </p:tav>
                                      </p:tavLst>
                                    </p:anim>
                                    <p:set>
                                      <p:cBhvr>
                                        <p:cTn id="8" dur="1" fill="hold">
                                          <p:stCondLst>
                                            <p:cond delay="999"/>
                                          </p:stCondLst>
                                        </p:cTn>
                                        <p:tgtEl>
                                          <p:spTgt spid="3"/>
                                        </p:tgtEl>
                                        <p:attrNameLst>
                                          <p:attrName>style.visibility</p:attrName>
                                        </p:attrNameLst>
                                      </p:cBhvr>
                                      <p:to>
                                        <p:strVal val="hidden"/>
                                      </p:to>
                                    </p:set>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Person sitting and writing">
            <a:extLst>
              <a:ext uri="{FF2B5EF4-FFF2-40B4-BE49-F238E27FC236}">
                <a16:creationId xmlns:a16="http://schemas.microsoft.com/office/drawing/2014/main" id="{612125CF-30DB-33D2-9B7B-9C26D5612E69}"/>
              </a:ext>
            </a:extLst>
          </p:cNvPr>
          <p:cNvPicPr>
            <a:picLocks noChangeAspect="1"/>
          </p:cNvPicPr>
          <p:nvPr/>
        </p:nvPicPr>
        <p:blipFill rotWithShape="1">
          <a:blip r:embed="rId3">
            <a:extLst>
              <a:ext uri="{28A0092B-C50C-407E-A947-70E740481C1C}">
                <a14:useLocalDpi xmlns:a14="http://schemas.microsoft.com/office/drawing/2010/main" val="0"/>
              </a:ext>
            </a:extLst>
          </a:blip>
          <a:srcRect l="-1" t="31334" r="177"/>
          <a:stretch/>
        </p:blipFill>
        <p:spPr>
          <a:xfrm>
            <a:off x="0" y="3442970"/>
            <a:ext cx="12192000" cy="5588196"/>
          </a:xfrm>
          <a:prstGeom prst="rect">
            <a:avLst/>
          </a:prstGeom>
        </p:spPr>
      </p:pic>
      <p:grpSp>
        <p:nvGrpSpPr>
          <p:cNvPr id="6" name="Group 6"/>
          <p:cNvGrpSpPr>
            <a:grpSpLocks/>
          </p:cNvGrpSpPr>
          <p:nvPr/>
        </p:nvGrpSpPr>
        <p:grpSpPr>
          <a:xfrm>
            <a:off x="2039007" y="2707139"/>
            <a:ext cx="7914290" cy="3284228"/>
            <a:chOff x="410735" y="-1209536"/>
            <a:chExt cx="6457554" cy="6555264"/>
          </a:xfrm>
        </p:grpSpPr>
        <p:sp>
          <p:nvSpPr>
            <p:cNvPr id="7" name="Freeform 7"/>
            <p:cNvSpPr>
              <a:spLocks/>
            </p:cNvSpPr>
            <p:nvPr/>
          </p:nvSpPr>
          <p:spPr>
            <a:xfrm>
              <a:off x="410735" y="-1209536"/>
              <a:ext cx="6457554" cy="6555264"/>
            </a:xfrm>
            <a:custGeom>
              <a:avLst/>
              <a:gdLst/>
              <a:ahLst/>
              <a:cxnLst/>
              <a:rect l="l" t="t" r="r" b="b"/>
              <a:pathLst>
                <a:path w="1913890" h="1913890">
                  <a:moveTo>
                    <a:pt x="0" y="0"/>
                  </a:moveTo>
                  <a:lnTo>
                    <a:pt x="1913890" y="0"/>
                  </a:lnTo>
                  <a:lnTo>
                    <a:pt x="1913890" y="1913890"/>
                  </a:lnTo>
                  <a:lnTo>
                    <a:pt x="0" y="1913890"/>
                  </a:lnTo>
                  <a:close/>
                </a:path>
              </a:pathLst>
            </a:custGeom>
            <a:solidFill>
              <a:srgbClr val="163753"/>
            </a:solidFill>
            <a:ln w="57150">
              <a:solidFill>
                <a:schemeClr val="bg1"/>
              </a:solidFill>
            </a:ln>
          </p:spPr>
          <p:txBody>
            <a:bodyPr anchor="ctr"/>
            <a:lstStyle/>
            <a:p>
              <a:pPr marL="457200" indent="-457200">
                <a:lnSpc>
                  <a:spcPct val="150000"/>
                </a:lnSpc>
                <a:buFont typeface="Arial" panose="020B0604020202020204" pitchFamily="34" charset="0"/>
                <a:buChar char="•"/>
              </a:pPr>
              <a:r>
                <a:rPr lang="en-CA" sz="2800">
                  <a:solidFill>
                    <a:schemeClr val="bg1"/>
                  </a:solidFill>
                </a:rPr>
                <a:t>Based on learnings from pre-work activities </a:t>
              </a:r>
            </a:p>
            <a:p>
              <a:pPr marL="457200" indent="-457200">
                <a:lnSpc>
                  <a:spcPct val="150000"/>
                </a:lnSpc>
                <a:buFont typeface="Arial" panose="020B0604020202020204" pitchFamily="34" charset="0"/>
                <a:buChar char="•"/>
              </a:pPr>
              <a:r>
                <a:rPr lang="en-CA" sz="2800">
                  <a:solidFill>
                    <a:schemeClr val="bg1"/>
                  </a:solidFill>
                </a:rPr>
                <a:t>Brief 10-minute presentations in breakout groups</a:t>
              </a:r>
            </a:p>
            <a:p>
              <a:pPr marL="457200" indent="-457200">
                <a:lnSpc>
                  <a:spcPct val="150000"/>
                </a:lnSpc>
                <a:buFont typeface="Arial" panose="020B0604020202020204" pitchFamily="34" charset="0"/>
                <a:buChar char="•"/>
              </a:pPr>
              <a:r>
                <a:rPr lang="en-US" sz="2800">
                  <a:solidFill>
                    <a:schemeClr val="bg1"/>
                  </a:solidFill>
                </a:rPr>
                <a:t>PPT Template for storyboard will be posted in July </a:t>
              </a:r>
              <a:endParaRPr lang="en-US" sz="2800">
                <a:solidFill>
                  <a:schemeClr val="bg1"/>
                </a:solidFill>
                <a:effectLst/>
                <a:latin typeface="Arial" panose="020B0604020202020204" pitchFamily="34" charset="0"/>
                <a:ea typeface="Times New Roman" panose="02020603050405020304" pitchFamily="18" charset="0"/>
              </a:endParaRPr>
            </a:p>
            <a:p>
              <a:pPr marL="457200" indent="-457200">
                <a:lnSpc>
                  <a:spcPct val="150000"/>
                </a:lnSpc>
                <a:buFont typeface="Arial" panose="020B0604020202020204" pitchFamily="34" charset="0"/>
                <a:buChar char="•"/>
              </a:pPr>
              <a:r>
                <a:rPr lang="en-CA" sz="2800">
                  <a:solidFill>
                    <a:schemeClr val="bg1"/>
                  </a:solidFill>
                </a:rPr>
                <a:t>All teach, all learn </a:t>
              </a:r>
            </a:p>
            <a:p>
              <a:pPr marL="457200" indent="-457200">
                <a:lnSpc>
                  <a:spcPct val="150000"/>
                </a:lnSpc>
                <a:buFont typeface="Arial" panose="020B0604020202020204" pitchFamily="34" charset="0"/>
                <a:buChar char="•"/>
              </a:pPr>
              <a:r>
                <a:rPr lang="en-CA" sz="2800">
                  <a:solidFill>
                    <a:schemeClr val="bg1"/>
                  </a:solidFill>
                </a:rPr>
                <a:t>Storyboards will be due in mid-September </a:t>
              </a:r>
            </a:p>
          </p:txBody>
        </p:sp>
      </p:grpSp>
      <p:grpSp>
        <p:nvGrpSpPr>
          <p:cNvPr id="26" name="Group 26"/>
          <p:cNvGrpSpPr/>
          <p:nvPr/>
        </p:nvGrpSpPr>
        <p:grpSpPr>
          <a:xfrm rot="5400000">
            <a:off x="5960396" y="-5960396"/>
            <a:ext cx="271208" cy="12192000"/>
            <a:chOff x="0" y="0"/>
            <a:chExt cx="331990" cy="14924418"/>
          </a:xfrm>
        </p:grpSpPr>
        <p:sp>
          <p:nvSpPr>
            <p:cNvPr id="27" name="Freeform 27"/>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roup 29"/>
          <p:cNvGrpSpPr/>
          <p:nvPr/>
        </p:nvGrpSpPr>
        <p:grpSpPr>
          <a:xfrm>
            <a:off x="0" y="844460"/>
            <a:ext cx="271208" cy="1563488"/>
            <a:chOff x="0" y="0"/>
            <a:chExt cx="331990" cy="1913890"/>
          </a:xfrm>
        </p:grpSpPr>
        <p:sp>
          <p:nvSpPr>
            <p:cNvPr id="30" name="Freeform 30"/>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11890142" y="4709117"/>
            <a:ext cx="301858" cy="1463083"/>
            <a:chOff x="0" y="0"/>
            <a:chExt cx="293277" cy="1421492"/>
          </a:xfrm>
        </p:grpSpPr>
        <p:sp>
          <p:nvSpPr>
            <p:cNvPr id="32" name="Freeform 32"/>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25">
            <a:extLst>
              <a:ext uri="{FF2B5EF4-FFF2-40B4-BE49-F238E27FC236}">
                <a16:creationId xmlns:a16="http://schemas.microsoft.com/office/drawing/2014/main" id="{C4548144-1B43-D0F8-5C82-95726C809172}"/>
              </a:ext>
            </a:extLst>
          </p:cNvPr>
          <p:cNvSpPr txBox="1"/>
          <p:nvPr/>
        </p:nvSpPr>
        <p:spPr>
          <a:xfrm>
            <a:off x="824075" y="1064533"/>
            <a:ext cx="10543850" cy="1161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Learning Session 1</a:t>
            </a:r>
          </a:p>
          <a:p>
            <a:pPr marL="0" marR="0" lvl="0" indent="0" algn="ctr" defTabSz="609539" rtl="0" eaLnBrk="1" fontAlgn="auto" latinLnBrk="0" hangingPunct="1">
              <a:lnSpc>
                <a:spcPts val="4694"/>
              </a:lnSpc>
              <a:spcBef>
                <a:spcPts val="0"/>
              </a:spcBef>
              <a:spcAft>
                <a:spcPts val="0"/>
              </a:spcAft>
              <a:buClrTx/>
              <a:buSzTx/>
              <a:buFontTx/>
              <a:buNone/>
              <a:tabLst/>
              <a:defRPr/>
            </a:pPr>
            <a:r>
              <a:rPr lang="en-US" sz="3667" b="1">
                <a:solidFill>
                  <a:srgbClr val="000000"/>
                </a:solidFill>
                <a:latin typeface="Arial Bold" panose="020B0704020202020204" pitchFamily="34" charset="0"/>
                <a:cs typeface="Arial Bold" panose="020B0704020202020204" pitchFamily="34" charset="0"/>
              </a:rPr>
              <a:t>Story Boards</a:t>
            </a:r>
            <a:endPar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endParaRPr>
          </a:p>
        </p:txBody>
      </p:sp>
    </p:spTree>
    <p:extLst>
      <p:ext uri="{BB962C8B-B14F-4D97-AF65-F5344CB8AC3E}">
        <p14:creationId xmlns:p14="http://schemas.microsoft.com/office/powerpoint/2010/main" val="339412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34648" y="775572"/>
            <a:ext cx="5555494"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694"/>
              </a:lnSpc>
            </a:pPr>
            <a:r>
              <a:rPr lang="en-US" sz="3667" b="1">
                <a:solidFill>
                  <a:srgbClr val="000000"/>
                </a:solidFill>
                <a:latin typeface="Arial Bold" panose="020B0704020202020204" pitchFamily="34" charset="0"/>
                <a:cs typeface="Arial Bold" panose="020B0704020202020204" pitchFamily="34" charset="0"/>
              </a:rPr>
              <a:t>Our Work This Summer</a:t>
            </a:r>
          </a:p>
        </p:txBody>
      </p:sp>
      <p:sp>
        <p:nvSpPr>
          <p:cNvPr id="7" name="TextBox 7"/>
          <p:cNvSpPr txBox="1"/>
          <p:nvPr/>
        </p:nvSpPr>
        <p:spPr>
          <a:xfrm>
            <a:off x="6334648" y="1577659"/>
            <a:ext cx="5284005" cy="25153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239"/>
              </a:lnSpc>
              <a:spcBef>
                <a:spcPct val="0"/>
              </a:spcBef>
            </a:pPr>
            <a:r>
              <a:rPr lang="en-US" sz="1599">
                <a:solidFill>
                  <a:srgbClr val="163753"/>
                </a:solidFill>
                <a:latin typeface="Arial Bold"/>
              </a:rPr>
              <a:t>Supporting Teams</a:t>
            </a:r>
          </a:p>
          <a:p>
            <a:pPr>
              <a:lnSpc>
                <a:spcPts val="2239"/>
              </a:lnSpc>
              <a:spcBef>
                <a:spcPct val="0"/>
              </a:spcBef>
            </a:pPr>
            <a:endParaRPr lang="en-US" sz="1599">
              <a:solidFill>
                <a:srgbClr val="163753"/>
              </a:solidFill>
              <a:latin typeface="Arial Bold"/>
            </a:endParaRPr>
          </a:p>
          <a:p>
            <a:pPr>
              <a:lnSpc>
                <a:spcPts val="2239"/>
              </a:lnSpc>
              <a:spcBef>
                <a:spcPct val="0"/>
              </a:spcBef>
            </a:pPr>
            <a:r>
              <a:rPr lang="en-US" sz="1599">
                <a:solidFill>
                  <a:srgbClr val="163753"/>
                </a:solidFill>
                <a:latin typeface="Arial Bold"/>
              </a:rPr>
              <a:t>Recruiting Local Faculty &amp; CBOs to Support Coaching</a:t>
            </a:r>
          </a:p>
          <a:p>
            <a:pPr>
              <a:lnSpc>
                <a:spcPts val="2239"/>
              </a:lnSpc>
              <a:spcBef>
                <a:spcPct val="0"/>
              </a:spcBef>
            </a:pPr>
            <a:endParaRPr lang="en-US" sz="1599">
              <a:solidFill>
                <a:srgbClr val="163753"/>
              </a:solidFill>
              <a:latin typeface="Arial Bold"/>
            </a:endParaRPr>
          </a:p>
          <a:p>
            <a:pPr>
              <a:lnSpc>
                <a:spcPts val="2239"/>
              </a:lnSpc>
              <a:spcBef>
                <a:spcPct val="0"/>
              </a:spcBef>
            </a:pPr>
            <a:r>
              <a:rPr lang="en-US" sz="1599">
                <a:solidFill>
                  <a:srgbClr val="163753"/>
                </a:solidFill>
                <a:latin typeface="Arial Bold"/>
              </a:rPr>
              <a:t>Issuing Guidance on Data Collection and Visualization</a:t>
            </a:r>
          </a:p>
          <a:p>
            <a:pPr>
              <a:lnSpc>
                <a:spcPts val="2239"/>
              </a:lnSpc>
              <a:spcBef>
                <a:spcPct val="0"/>
              </a:spcBef>
            </a:pPr>
            <a:endParaRPr lang="en-US" sz="1599">
              <a:solidFill>
                <a:srgbClr val="163753"/>
              </a:solidFill>
              <a:latin typeface="Arial Bold"/>
            </a:endParaRPr>
          </a:p>
          <a:p>
            <a:pPr>
              <a:lnSpc>
                <a:spcPts val="2239"/>
              </a:lnSpc>
              <a:spcBef>
                <a:spcPct val="0"/>
              </a:spcBef>
            </a:pPr>
            <a:r>
              <a:rPr lang="en-US" sz="1599">
                <a:solidFill>
                  <a:srgbClr val="163753"/>
                </a:solidFill>
                <a:latin typeface="Arial Bold"/>
              </a:rPr>
              <a:t>Launching Participant Portal </a:t>
            </a:r>
          </a:p>
          <a:p>
            <a:pPr>
              <a:lnSpc>
                <a:spcPts val="2239"/>
              </a:lnSpc>
              <a:spcBef>
                <a:spcPct val="0"/>
              </a:spcBef>
            </a:pPr>
            <a:endParaRPr lang="en-US" sz="1599">
              <a:solidFill>
                <a:srgbClr val="163753"/>
              </a:solidFill>
              <a:latin typeface="Arial Bold"/>
            </a:endParaRPr>
          </a:p>
          <a:p>
            <a:pPr>
              <a:lnSpc>
                <a:spcPts val="2239"/>
              </a:lnSpc>
              <a:spcBef>
                <a:spcPct val="0"/>
              </a:spcBef>
            </a:pPr>
            <a:r>
              <a:rPr lang="en-US" sz="1599">
                <a:solidFill>
                  <a:srgbClr val="163753"/>
                </a:solidFill>
                <a:latin typeface="Arial Bold"/>
              </a:rPr>
              <a:t>Planning Agenda for Learning Session 1!</a:t>
            </a:r>
          </a:p>
        </p:txBody>
      </p:sp>
      <p:grpSp>
        <p:nvGrpSpPr>
          <p:cNvPr id="9" name="Group 9"/>
          <p:cNvGrpSpPr/>
          <p:nvPr/>
        </p:nvGrpSpPr>
        <p:grpSpPr>
          <a:xfrm rot="5400000">
            <a:off x="5960396" y="-5960396"/>
            <a:ext cx="271208" cy="12192000"/>
            <a:chOff x="0" y="0"/>
            <a:chExt cx="331990" cy="14924418"/>
          </a:xfrm>
        </p:grpSpPr>
        <p:sp>
          <p:nvSpPr>
            <p:cNvPr id="10" name="Freeform 10"/>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endParaRPr lang="en-US"/>
            </a:p>
          </p:txBody>
        </p:sp>
      </p:grpSp>
      <p:sp>
        <p:nvSpPr>
          <p:cNvPr id="11" name="Freeform 11"/>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endParaRPr lang="en-US"/>
          </a:p>
        </p:txBody>
      </p:sp>
      <p:grpSp>
        <p:nvGrpSpPr>
          <p:cNvPr id="12" name="Group 12"/>
          <p:cNvGrpSpPr/>
          <p:nvPr/>
        </p:nvGrpSpPr>
        <p:grpSpPr>
          <a:xfrm>
            <a:off x="0" y="844460"/>
            <a:ext cx="271208" cy="1563488"/>
            <a:chOff x="0" y="0"/>
            <a:chExt cx="331990" cy="1913890"/>
          </a:xfrm>
        </p:grpSpPr>
        <p:sp>
          <p:nvSpPr>
            <p:cNvPr id="13" name="Freeform 13"/>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endParaRPr lang="en-US"/>
            </a:p>
          </p:txBody>
        </p:sp>
      </p:grpSp>
      <p:grpSp>
        <p:nvGrpSpPr>
          <p:cNvPr id="14" name="Group 14"/>
          <p:cNvGrpSpPr/>
          <p:nvPr/>
        </p:nvGrpSpPr>
        <p:grpSpPr>
          <a:xfrm>
            <a:off x="11890142" y="4709117"/>
            <a:ext cx="301858" cy="1463083"/>
            <a:chOff x="0" y="0"/>
            <a:chExt cx="293277" cy="1421492"/>
          </a:xfrm>
        </p:grpSpPr>
        <p:sp>
          <p:nvSpPr>
            <p:cNvPr id="15" name="Freeform 15"/>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endParaRPr lang="en-US"/>
            </a:p>
          </p:txBody>
        </p:sp>
      </p:grpSp>
      <p:pic>
        <p:nvPicPr>
          <p:cNvPr id="1026" name="Picture 2" descr="Premium Photo | Portrait of funny businessman on the beach man having ...">
            <a:extLst>
              <a:ext uri="{FF2B5EF4-FFF2-40B4-BE49-F238E27FC236}">
                <a16:creationId xmlns:a16="http://schemas.microsoft.com/office/drawing/2014/main" id="{0F544014-9136-A215-0E33-48DF2621A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430" y="557876"/>
            <a:ext cx="3971925"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446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09117"/>
            <a:ext cx="301858" cy="2148883"/>
            <a:chOff x="0" y="0"/>
            <a:chExt cx="2590958" cy="1680977"/>
          </a:xfrm>
        </p:grpSpPr>
        <p:sp>
          <p:nvSpPr>
            <p:cNvPr id="3" name="Freeform 3"/>
            <p:cNvSpPr/>
            <p:nvPr/>
          </p:nvSpPr>
          <p:spPr>
            <a:xfrm>
              <a:off x="0" y="0"/>
              <a:ext cx="2590958" cy="1680977"/>
            </a:xfrm>
            <a:custGeom>
              <a:avLst/>
              <a:gdLst/>
              <a:ahLst/>
              <a:cxnLst/>
              <a:rect l="l" t="t" r="r" b="b"/>
              <a:pathLst>
                <a:path w="2590958" h="1680977">
                  <a:moveTo>
                    <a:pt x="0" y="0"/>
                  </a:moveTo>
                  <a:lnTo>
                    <a:pt x="2590958" y="0"/>
                  </a:lnTo>
                  <a:lnTo>
                    <a:pt x="2590958" y="1680977"/>
                  </a:lnTo>
                  <a:lnTo>
                    <a:pt x="0" y="1680977"/>
                  </a:lnTo>
                  <a:close/>
                </a:path>
              </a:pathLst>
            </a:custGeom>
            <a:solidFill>
              <a:srgbClr val="20252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5960396" y="-5960396"/>
            <a:ext cx="271208" cy="12192000"/>
            <a:chOff x="0" y="0"/>
            <a:chExt cx="331990" cy="14924418"/>
          </a:xfrm>
        </p:grpSpPr>
        <p:sp>
          <p:nvSpPr>
            <p:cNvPr id="14" name="Freeform 14"/>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0" y="844460"/>
            <a:ext cx="271208" cy="1563488"/>
            <a:chOff x="0" y="0"/>
            <a:chExt cx="331990" cy="1913890"/>
          </a:xfrm>
        </p:grpSpPr>
        <p:sp>
          <p:nvSpPr>
            <p:cNvPr id="17" name="Freeform 17"/>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890142" y="4709117"/>
            <a:ext cx="301858" cy="1463083"/>
            <a:chOff x="0" y="0"/>
            <a:chExt cx="293277" cy="1421492"/>
          </a:xfrm>
        </p:grpSpPr>
        <p:sp>
          <p:nvSpPr>
            <p:cNvPr id="19" name="Freeform 1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itle 1">
            <a:extLst>
              <a:ext uri="{FF2B5EF4-FFF2-40B4-BE49-F238E27FC236}">
                <a16:creationId xmlns:a16="http://schemas.microsoft.com/office/drawing/2014/main" id="{CAF6B7F0-33FC-2375-F68A-6AFC718502BA}"/>
              </a:ext>
            </a:extLst>
          </p:cNvPr>
          <p:cNvSpPr txBox="1">
            <a:spLocks/>
          </p:cNvSpPr>
          <p:nvPr/>
        </p:nvSpPr>
        <p:spPr>
          <a:xfrm>
            <a:off x="1033892" y="257818"/>
            <a:ext cx="11421139" cy="9129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b="1" kern="1200">
                <a:solidFill>
                  <a:srgbClr val="0283C6"/>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53753"/>
                </a:solidFill>
                <a:effectLst/>
                <a:uLnTx/>
                <a:uFillTx/>
                <a:latin typeface="Arial" panose="020B0604020202020204" pitchFamily="34" charset="0"/>
                <a:ea typeface="+mj-ea"/>
                <a:cs typeface="Arial" panose="020B0604020202020204" pitchFamily="34" charset="0"/>
              </a:rPr>
              <a:t>Participant Portal – Issuing Accounts </a:t>
            </a:r>
          </a:p>
        </p:txBody>
      </p:sp>
      <p:sp>
        <p:nvSpPr>
          <p:cNvPr id="4" name="Content Placeholder 2">
            <a:extLst>
              <a:ext uri="{FF2B5EF4-FFF2-40B4-BE49-F238E27FC236}">
                <a16:creationId xmlns:a16="http://schemas.microsoft.com/office/drawing/2014/main" id="{6C1C043C-5D46-F30F-41C9-510DE43B5C7F}"/>
              </a:ext>
            </a:extLst>
          </p:cNvPr>
          <p:cNvSpPr txBox="1">
            <a:spLocks/>
          </p:cNvSpPr>
          <p:nvPr/>
        </p:nvSpPr>
        <p:spPr>
          <a:xfrm>
            <a:off x="914399" y="1644871"/>
            <a:ext cx="10399595"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Last reminder about PIF due today</a:t>
            </a:r>
          </a:p>
          <a:p>
            <a:pPr lvl="2"/>
            <a:r>
              <a:rPr lang="en-US"/>
              <a:t>Contact us at </a:t>
            </a:r>
            <a:r>
              <a:rPr lang="en-US">
                <a:hlinkClick r:id="rId4"/>
              </a:rPr>
              <a:t>QIP-NJ@pcgus.com</a:t>
            </a:r>
            <a:r>
              <a:rPr lang="en-US"/>
              <a:t> for an extension </a:t>
            </a:r>
          </a:p>
          <a:p>
            <a:r>
              <a:rPr lang="en-US"/>
              <a:t>Account generated in about 2 weeks. </a:t>
            </a:r>
          </a:p>
          <a:p>
            <a:r>
              <a:rPr lang="en-US"/>
              <a:t>All materials will be posted:</a:t>
            </a:r>
          </a:p>
          <a:p>
            <a:pPr lvl="1"/>
            <a:r>
              <a:rPr lang="en-US"/>
              <a:t>Storyboard templates</a:t>
            </a:r>
          </a:p>
          <a:p>
            <a:pPr lvl="1"/>
            <a:r>
              <a:rPr lang="en-US"/>
              <a:t>Session recordings and slides</a:t>
            </a:r>
          </a:p>
          <a:p>
            <a:pPr lvl="1"/>
            <a:r>
              <a:rPr lang="en-US"/>
              <a:t>Collaborative Materials, Data Visualizations and Resources</a:t>
            </a:r>
          </a:p>
          <a:p>
            <a:pPr lvl="1"/>
            <a:r>
              <a:rPr lang="en-US"/>
              <a:t>Contact information for Participating Teams</a:t>
            </a:r>
          </a:p>
          <a:p>
            <a:endParaRPr lang="en-US"/>
          </a:p>
        </p:txBody>
      </p:sp>
    </p:spTree>
    <p:extLst>
      <p:ext uri="{BB962C8B-B14F-4D97-AF65-F5344CB8AC3E}">
        <p14:creationId xmlns:p14="http://schemas.microsoft.com/office/powerpoint/2010/main" val="2611093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04160"/>
            <a:ext cx="6096000" cy="2636499"/>
            <a:chOff x="0" y="0"/>
            <a:chExt cx="4768634" cy="2062417"/>
          </a:xfrm>
        </p:grpSpPr>
        <p:sp>
          <p:nvSpPr>
            <p:cNvPr id="3" name="Freeform 3"/>
            <p:cNvSpPr/>
            <p:nvPr/>
          </p:nvSpPr>
          <p:spPr>
            <a:xfrm>
              <a:off x="0" y="0"/>
              <a:ext cx="4768634" cy="2062417"/>
            </a:xfrm>
            <a:custGeom>
              <a:avLst/>
              <a:gdLst/>
              <a:ahLst/>
              <a:cxnLst/>
              <a:rect l="l" t="t" r="r" b="b"/>
              <a:pathLst>
                <a:path w="4768634" h="2062417">
                  <a:moveTo>
                    <a:pt x="0" y="0"/>
                  </a:moveTo>
                  <a:lnTo>
                    <a:pt x="4768634" y="0"/>
                  </a:lnTo>
                  <a:lnTo>
                    <a:pt x="4768634" y="2062417"/>
                  </a:lnTo>
                  <a:lnTo>
                    <a:pt x="0" y="2062417"/>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a:grpSpLocks noChangeAspect="1"/>
          </p:cNvGrpSpPr>
          <p:nvPr/>
        </p:nvGrpSpPr>
        <p:grpSpPr>
          <a:xfrm>
            <a:off x="5051120" y="1237566"/>
            <a:ext cx="7913384" cy="4539021"/>
            <a:chOff x="0" y="0"/>
            <a:chExt cx="7981950" cy="4578350"/>
          </a:xfrm>
        </p:grpSpPr>
        <p:sp>
          <p:nvSpPr>
            <p:cNvPr id="5" name="Freeform 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000000"/>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FFFFF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l="-5630" r="-5630"/>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67130" y="1668191"/>
            <a:ext cx="4083990" cy="5558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POLL</a:t>
            </a:r>
          </a:p>
        </p:txBody>
      </p:sp>
      <p:sp>
        <p:nvSpPr>
          <p:cNvPr id="11" name="TextBox 11"/>
          <p:cNvSpPr txBox="1"/>
          <p:nvPr/>
        </p:nvSpPr>
        <p:spPr>
          <a:xfrm>
            <a:off x="966606" y="3339053"/>
            <a:ext cx="4464129" cy="18466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ct val="0"/>
              </a:spcBef>
            </a:pPr>
            <a:r>
              <a:rPr lang="en-US" sz="2400">
                <a:solidFill>
                  <a:schemeClr val="bg1"/>
                </a:solidFill>
                <a:latin typeface="+mj-lt"/>
              </a:rPr>
              <a:t>Do you feel you need additional assistance with the pre-work?</a:t>
            </a:r>
          </a:p>
          <a:p>
            <a:pPr marL="0" marR="0" lvl="0" indent="0" algn="l" defTabSz="609539" rtl="0" eaLnBrk="1" fontAlgn="auto" latinLnBrk="0" hangingPunct="1">
              <a:spcBef>
                <a:spcPct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mj-lt"/>
              <a:ea typeface="+mn-ea"/>
              <a:cs typeface="+mn-cs"/>
            </a:endParaRPr>
          </a:p>
          <a:p>
            <a:pPr marL="0" marR="0" lvl="0" indent="0" algn="l" defTabSz="609539" rtl="0" eaLnBrk="1" fontAlgn="auto" latinLnBrk="0" hangingPunct="1">
              <a:spcBef>
                <a:spcPct val="0"/>
              </a:spcBef>
              <a:spcAft>
                <a:spcPts val="0"/>
              </a:spcAft>
              <a:buClrTx/>
              <a:buSzTx/>
              <a:buFontTx/>
              <a:buNone/>
              <a:tabLst/>
              <a:defRPr/>
            </a:pPr>
            <a:r>
              <a:rPr lang="en-US" sz="2400">
                <a:solidFill>
                  <a:schemeClr val="bg1"/>
                </a:solidFill>
                <a:latin typeface="+mj-lt"/>
              </a:rPr>
              <a:t>Please enter your contact information for us to reach you.</a:t>
            </a:r>
            <a:endParaRPr kumimoji="0" lang="en-US" sz="2000" b="0" i="0" u="none" strike="noStrike" kern="1200" cap="none" spc="0" normalizeH="0" baseline="0" noProof="0">
              <a:ln>
                <a:noFill/>
              </a:ln>
              <a:solidFill>
                <a:srgbClr val="FFFFFF"/>
              </a:solidFill>
              <a:effectLst/>
              <a:uLnTx/>
              <a:uFillTx/>
              <a:latin typeface="+mj-lt"/>
              <a:ea typeface="+mn-ea"/>
              <a:cs typeface="+mn-cs"/>
            </a:endParaRPr>
          </a:p>
        </p:txBody>
      </p:sp>
      <p:grpSp>
        <p:nvGrpSpPr>
          <p:cNvPr id="14" name="Group 14"/>
          <p:cNvGrpSpPr/>
          <p:nvPr/>
        </p:nvGrpSpPr>
        <p:grpSpPr>
          <a:xfrm rot="5400000">
            <a:off x="5960396" y="-5960396"/>
            <a:ext cx="271208" cy="12192000"/>
            <a:chOff x="0" y="0"/>
            <a:chExt cx="331990" cy="14924418"/>
          </a:xfrm>
        </p:grpSpPr>
        <p:sp>
          <p:nvSpPr>
            <p:cNvPr id="15" name="Freeform 1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4"/>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0" y="844460"/>
            <a:ext cx="271208" cy="1563488"/>
            <a:chOff x="0" y="0"/>
            <a:chExt cx="331990" cy="1913890"/>
          </a:xfrm>
        </p:grpSpPr>
        <p:sp>
          <p:nvSpPr>
            <p:cNvPr id="18" name="Freeform 1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619694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0000" r="-10000"/>
            </a:stretch>
          </a:blipFill>
        </p:spPr>
        <p:txBody>
          <a:bodyPr/>
          <a:lstStyle/>
          <a:p>
            <a:endParaRPr lang="en-US"/>
          </a:p>
        </p:txBody>
      </p:sp>
      <p:sp>
        <p:nvSpPr>
          <p:cNvPr id="3" name="TextBox 3"/>
          <p:cNvSpPr txBox="1"/>
          <p:nvPr/>
        </p:nvSpPr>
        <p:spPr>
          <a:xfrm>
            <a:off x="1832499" y="844460"/>
            <a:ext cx="8596512" cy="14192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101"/>
              </a:lnSpc>
              <a:spcBef>
                <a:spcPct val="0"/>
              </a:spcBef>
            </a:pPr>
            <a:r>
              <a:rPr lang="en-US" sz="8644">
                <a:solidFill>
                  <a:srgbClr val="163753"/>
                </a:solidFill>
                <a:latin typeface="Arial Bold" panose="020B0704020202020204" pitchFamily="34" charset="0"/>
                <a:cs typeface="Arial Bold" panose="020B0704020202020204" pitchFamily="34" charset="0"/>
              </a:rPr>
              <a:t>THANK YOU</a:t>
            </a:r>
          </a:p>
        </p:txBody>
      </p:sp>
      <p:sp>
        <p:nvSpPr>
          <p:cNvPr id="4" name="TextBox 4"/>
          <p:cNvSpPr txBox="1"/>
          <p:nvPr/>
        </p:nvSpPr>
        <p:spPr>
          <a:xfrm>
            <a:off x="3510189" y="5733292"/>
            <a:ext cx="5241132" cy="3856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99"/>
              </a:lnSpc>
            </a:pPr>
            <a:r>
              <a:rPr lang="en-US" sz="2666" spc="53">
                <a:solidFill>
                  <a:srgbClr val="599618"/>
                </a:solidFill>
                <a:latin typeface="Arial Bold"/>
              </a:rPr>
              <a:t>https://qip-nj.nj.gov/Home/LC</a:t>
            </a:r>
          </a:p>
        </p:txBody>
      </p:sp>
      <p:sp>
        <p:nvSpPr>
          <p:cNvPr id="5" name="Freeform 5"/>
          <p:cNvSpPr/>
          <p:nvPr/>
        </p:nvSpPr>
        <p:spPr>
          <a:xfrm>
            <a:off x="5124285" y="5025352"/>
            <a:ext cx="1943431" cy="520677"/>
          </a:xfrm>
          <a:custGeom>
            <a:avLst/>
            <a:gdLst/>
            <a:ahLst/>
            <a:cxnLst/>
            <a:rect l="l" t="t" r="r" b="b"/>
            <a:pathLst>
              <a:path w="2915146" h="781016">
                <a:moveTo>
                  <a:pt x="0" y="0"/>
                </a:moveTo>
                <a:lnTo>
                  <a:pt x="2915146" y="0"/>
                </a:lnTo>
                <a:lnTo>
                  <a:pt x="2915146" y="781016"/>
                </a:lnTo>
                <a:lnTo>
                  <a:pt x="0" y="781016"/>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0" y="844460"/>
            <a:ext cx="271208" cy="1563488"/>
            <a:chOff x="0" y="0"/>
            <a:chExt cx="331990" cy="1913890"/>
          </a:xfrm>
        </p:grpSpPr>
        <p:sp>
          <p:nvSpPr>
            <p:cNvPr id="7" name="Freeform 7"/>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endParaRPr lang="en-US"/>
            </a:p>
          </p:txBody>
        </p:sp>
      </p:grpSp>
      <p:grpSp>
        <p:nvGrpSpPr>
          <p:cNvPr id="8" name="Group 8"/>
          <p:cNvGrpSpPr/>
          <p:nvPr/>
        </p:nvGrpSpPr>
        <p:grpSpPr>
          <a:xfrm>
            <a:off x="11890142" y="4709117"/>
            <a:ext cx="301858" cy="1463083"/>
            <a:chOff x="0" y="0"/>
            <a:chExt cx="293277" cy="1421492"/>
          </a:xfrm>
        </p:grpSpPr>
        <p:sp>
          <p:nvSpPr>
            <p:cNvPr id="9" name="Freeform 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endParaRPr lang="en-US"/>
            </a:p>
          </p:txBody>
        </p:sp>
      </p:grpSp>
      <p:grpSp>
        <p:nvGrpSpPr>
          <p:cNvPr id="10" name="Group 10"/>
          <p:cNvGrpSpPr/>
          <p:nvPr/>
        </p:nvGrpSpPr>
        <p:grpSpPr>
          <a:xfrm rot="5400000">
            <a:off x="5960396" y="-5960396"/>
            <a:ext cx="271208" cy="12192000"/>
            <a:chOff x="0" y="0"/>
            <a:chExt cx="331990" cy="14924418"/>
          </a:xfrm>
        </p:grpSpPr>
        <p:sp>
          <p:nvSpPr>
            <p:cNvPr id="11" name="Freeform 11"/>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endParaRPr lang="en-US"/>
            </a:p>
          </p:txBody>
        </p:sp>
      </p:grpSp>
      <p:pic>
        <p:nvPicPr>
          <p:cNvPr id="12" name="Picture 2" descr="Question Icon">
            <a:extLst>
              <a:ext uri="{FF2B5EF4-FFF2-40B4-BE49-F238E27FC236}">
                <a16:creationId xmlns:a16="http://schemas.microsoft.com/office/drawing/2014/main" id="{16C19394-F75E-FBEF-9A99-3AE383EB6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899" y="270375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82DE6BF-4174-905F-6547-B4094F8CD5A3}"/>
              </a:ext>
            </a:extLst>
          </p:cNvPr>
          <p:cNvSpPr txBox="1"/>
          <p:nvPr/>
        </p:nvSpPr>
        <p:spPr>
          <a:xfrm>
            <a:off x="2733927" y="2967557"/>
            <a:ext cx="2947481" cy="646331"/>
          </a:xfrm>
          <a:prstGeom prst="rect">
            <a:avLst/>
          </a:prstGeom>
          <a:noFill/>
        </p:spPr>
        <p:txBody>
          <a:bodyPr wrap="square" rtlCol="0">
            <a:spAutoFit/>
          </a:bodyPr>
          <a:lstStyle/>
          <a:p>
            <a:r>
              <a:rPr lang="en-US" sz="3600" b="1"/>
              <a:t>Questions?</a:t>
            </a:r>
          </a:p>
        </p:txBody>
      </p:sp>
      <p:sp>
        <p:nvSpPr>
          <p:cNvPr id="14" name="TextBox 13">
            <a:extLst>
              <a:ext uri="{FF2B5EF4-FFF2-40B4-BE49-F238E27FC236}">
                <a16:creationId xmlns:a16="http://schemas.microsoft.com/office/drawing/2014/main" id="{236B9AA5-73E3-7172-228C-D2C00E80BADD}"/>
              </a:ext>
            </a:extLst>
          </p:cNvPr>
          <p:cNvSpPr txBox="1"/>
          <p:nvPr/>
        </p:nvSpPr>
        <p:spPr>
          <a:xfrm>
            <a:off x="2733927" y="3707324"/>
            <a:ext cx="8278238" cy="923330"/>
          </a:xfrm>
          <a:prstGeom prst="rect">
            <a:avLst/>
          </a:prstGeom>
          <a:noFill/>
        </p:spPr>
        <p:txBody>
          <a:bodyPr wrap="square" rtlCol="0">
            <a:spAutoFit/>
          </a:bodyPr>
          <a:lstStyle/>
          <a:p>
            <a:pPr marL="285750" indent="-285750">
              <a:buFont typeface="Wingdings" panose="05000000000000000000" pitchFamily="2" charset="2"/>
              <a:buChar char="ü"/>
            </a:pPr>
            <a:r>
              <a:rPr lang="en-US"/>
              <a:t>Schedule a one-on-one with us to go over any questions.</a:t>
            </a:r>
          </a:p>
          <a:p>
            <a:pPr marL="285750" indent="-285750">
              <a:buFont typeface="Wingdings" panose="05000000000000000000" pitchFamily="2" charset="2"/>
              <a:buChar char="ü"/>
            </a:pPr>
            <a:r>
              <a:rPr lang="en-US"/>
              <a:t>Send questions, comments or requests for additional support in this process to </a:t>
            </a:r>
            <a:r>
              <a:rPr lang="en-US">
                <a:hlinkClick r:id="rId6"/>
              </a:rPr>
              <a:t>qip-nj@pcgus.com</a:t>
            </a:r>
            <a:r>
              <a:rPr lang="en-US"/>
              <a:t>. </a:t>
            </a:r>
          </a:p>
        </p:txBody>
      </p:sp>
    </p:spTree>
    <p:extLst>
      <p:ext uri="{BB962C8B-B14F-4D97-AF65-F5344CB8AC3E}">
        <p14:creationId xmlns:p14="http://schemas.microsoft.com/office/powerpoint/2010/main" val="275256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306702" y="4705732"/>
            <a:ext cx="2125892"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202B3D"/>
                </a:solidFill>
                <a:effectLst/>
                <a:uLnTx/>
                <a:uFillTx/>
                <a:latin typeface="Arial Bold"/>
                <a:ea typeface="+mn-ea"/>
                <a:cs typeface="+mn-cs"/>
              </a:rPr>
              <a:t>Emma Trucks, MPH</a:t>
            </a:r>
          </a:p>
        </p:txBody>
      </p:sp>
      <p:sp>
        <p:nvSpPr>
          <p:cNvPr id="18" name="TextBox 18"/>
          <p:cNvSpPr txBox="1"/>
          <p:nvPr/>
        </p:nvSpPr>
        <p:spPr>
          <a:xfrm>
            <a:off x="2170232" y="436105"/>
            <a:ext cx="7851536"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Welcome and Introductions</a:t>
            </a:r>
          </a:p>
        </p:txBody>
      </p:sp>
      <p:grpSp>
        <p:nvGrpSpPr>
          <p:cNvPr id="23" name="Group 23"/>
          <p:cNvGrpSpPr/>
          <p:nvPr/>
        </p:nvGrpSpPr>
        <p:grpSpPr>
          <a:xfrm rot="5400000">
            <a:off x="5960396" y="-5960396"/>
            <a:ext cx="271208" cy="12192000"/>
            <a:chOff x="0" y="0"/>
            <a:chExt cx="331990" cy="14924418"/>
          </a:xfrm>
        </p:grpSpPr>
        <p:sp>
          <p:nvSpPr>
            <p:cNvPr id="24" name="Freeform 24"/>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a:off x="0" y="844460"/>
            <a:ext cx="271208" cy="1563488"/>
            <a:chOff x="0" y="0"/>
            <a:chExt cx="331990" cy="1913890"/>
          </a:xfrm>
        </p:grpSpPr>
        <p:sp>
          <p:nvSpPr>
            <p:cNvPr id="27" name="Freeform 27"/>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11890142" y="4709117"/>
            <a:ext cx="301858" cy="1463083"/>
            <a:chOff x="0" y="0"/>
            <a:chExt cx="293277" cy="1421492"/>
          </a:xfrm>
        </p:grpSpPr>
        <p:sp>
          <p:nvSpPr>
            <p:cNvPr id="29" name="Freeform 29"/>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 name="Picture 29" descr="A person smiling at camera&#10;&#10;Description automatically generated">
            <a:extLst>
              <a:ext uri="{FF2B5EF4-FFF2-40B4-BE49-F238E27FC236}">
                <a16:creationId xmlns:a16="http://schemas.microsoft.com/office/drawing/2014/main" id="{23FDE1CD-71D1-D514-32F0-7A3096794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31" y="2456803"/>
            <a:ext cx="1324697" cy="2011680"/>
          </a:xfrm>
          <a:prstGeom prst="rect">
            <a:avLst/>
          </a:prstGeom>
        </p:spPr>
      </p:pic>
      <p:pic>
        <p:nvPicPr>
          <p:cNvPr id="31" name="Content Placeholder 6" descr="A person in a suit and tie&#10;&#10;Description automatically generated">
            <a:extLst>
              <a:ext uri="{FF2B5EF4-FFF2-40B4-BE49-F238E27FC236}">
                <a16:creationId xmlns:a16="http://schemas.microsoft.com/office/drawing/2014/main" id="{45AD83C4-4843-E45D-7C19-5F8053AC46CA}"/>
              </a:ext>
            </a:extLst>
          </p:cNvPr>
          <p:cNvPicPr>
            <a:picLocks noChangeAspect="1"/>
          </p:cNvPicPr>
          <p:nvPr/>
        </p:nvPicPr>
        <p:blipFill rotWithShape="1">
          <a:blip r:embed="rId5">
            <a:extLst>
              <a:ext uri="{28A0092B-C50C-407E-A947-70E740481C1C}">
                <a14:useLocalDpi xmlns:a14="http://schemas.microsoft.com/office/drawing/2010/main" val="0"/>
              </a:ext>
            </a:extLst>
          </a:blip>
          <a:srcRect l="21717" t="869" r="12526" b="-869"/>
          <a:stretch/>
        </p:blipFill>
        <p:spPr>
          <a:xfrm>
            <a:off x="5436845" y="2464863"/>
            <a:ext cx="1324698" cy="2009623"/>
          </a:xfrm>
          <a:prstGeom prst="rect">
            <a:avLst/>
          </a:prstGeom>
        </p:spPr>
      </p:pic>
      <p:pic>
        <p:nvPicPr>
          <p:cNvPr id="32" name="Picture 31" descr="A person in a white shirt&#10;&#10;Description automatically generated">
            <a:extLst>
              <a:ext uri="{FF2B5EF4-FFF2-40B4-BE49-F238E27FC236}">
                <a16:creationId xmlns:a16="http://schemas.microsoft.com/office/drawing/2014/main" id="{6D9F599F-F018-8350-77A2-702BF46E97DA}"/>
              </a:ext>
            </a:extLst>
          </p:cNvPr>
          <p:cNvPicPr>
            <a:picLocks noChangeAspect="1"/>
          </p:cNvPicPr>
          <p:nvPr/>
        </p:nvPicPr>
        <p:blipFill rotWithShape="1">
          <a:blip r:embed="rId6">
            <a:extLst>
              <a:ext uri="{28A0092B-C50C-407E-A947-70E740481C1C}">
                <a14:useLocalDpi xmlns:a14="http://schemas.microsoft.com/office/drawing/2010/main" val="0"/>
              </a:ext>
            </a:extLst>
          </a:blip>
          <a:srcRect l="12057" r="18228"/>
          <a:stretch/>
        </p:blipFill>
        <p:spPr>
          <a:xfrm>
            <a:off x="3093688" y="2464863"/>
            <a:ext cx="1324697" cy="2011680"/>
          </a:xfrm>
          <a:prstGeom prst="rect">
            <a:avLst/>
          </a:prstGeom>
        </p:spPr>
      </p:pic>
      <p:grpSp>
        <p:nvGrpSpPr>
          <p:cNvPr id="33" name="Group 32">
            <a:extLst>
              <a:ext uri="{FF2B5EF4-FFF2-40B4-BE49-F238E27FC236}">
                <a16:creationId xmlns:a16="http://schemas.microsoft.com/office/drawing/2014/main" id="{7C1EC9F0-68FD-6DFA-DA4A-609BB9186730}"/>
              </a:ext>
            </a:extLst>
          </p:cNvPr>
          <p:cNvGrpSpPr/>
          <p:nvPr/>
        </p:nvGrpSpPr>
        <p:grpSpPr>
          <a:xfrm>
            <a:off x="7675224" y="2456803"/>
            <a:ext cx="3628794" cy="2011680"/>
            <a:chOff x="7651736" y="1961242"/>
            <a:chExt cx="3628794" cy="2011680"/>
          </a:xfrm>
        </p:grpSpPr>
        <p:pic>
          <p:nvPicPr>
            <p:cNvPr id="34" name="Picture 33" descr="A person with curly hair wearing a grey sweater&#10;&#10;Description automatically generated">
              <a:extLst>
                <a:ext uri="{FF2B5EF4-FFF2-40B4-BE49-F238E27FC236}">
                  <a16:creationId xmlns:a16="http://schemas.microsoft.com/office/drawing/2014/main" id="{72D17112-07F0-332A-53CF-92EA41334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3973" y="1961242"/>
              <a:ext cx="1326557" cy="2011680"/>
            </a:xfrm>
            <a:prstGeom prst="rect">
              <a:avLst/>
            </a:prstGeom>
          </p:spPr>
        </p:pic>
        <p:pic>
          <p:nvPicPr>
            <p:cNvPr id="35" name="Picture 34" descr="A person smiling at the camera&#10;&#10;Description automatically generated">
              <a:extLst>
                <a:ext uri="{FF2B5EF4-FFF2-40B4-BE49-F238E27FC236}">
                  <a16:creationId xmlns:a16="http://schemas.microsoft.com/office/drawing/2014/main" id="{80958E4B-4610-59B0-104F-53927415DA29}"/>
                </a:ext>
              </a:extLst>
            </p:cNvPr>
            <p:cNvPicPr>
              <a:picLocks noChangeAspect="1"/>
            </p:cNvPicPr>
            <p:nvPr/>
          </p:nvPicPr>
          <p:blipFill rotWithShape="1">
            <a:blip r:embed="rId8">
              <a:extLst>
                <a:ext uri="{28A0092B-C50C-407E-A947-70E740481C1C}">
                  <a14:useLocalDpi xmlns:a14="http://schemas.microsoft.com/office/drawing/2010/main" val="0"/>
                </a:ext>
              </a:extLst>
            </a:blip>
            <a:srcRect l="4690" t="35" r="6038" b="-35"/>
            <a:stretch/>
          </p:blipFill>
          <p:spPr>
            <a:xfrm>
              <a:off x="7651736" y="1961242"/>
              <a:ext cx="1346903" cy="2011680"/>
            </a:xfrm>
            <a:prstGeom prst="rect">
              <a:avLst/>
            </a:prstGeom>
          </p:spPr>
        </p:pic>
      </p:grpSp>
      <p:sp>
        <p:nvSpPr>
          <p:cNvPr id="36" name="TextBox 13">
            <a:extLst>
              <a:ext uri="{FF2B5EF4-FFF2-40B4-BE49-F238E27FC236}">
                <a16:creationId xmlns:a16="http://schemas.microsoft.com/office/drawing/2014/main" id="{3864AAF5-56E8-CD40-A178-3E321A19A618}"/>
              </a:ext>
            </a:extLst>
          </p:cNvPr>
          <p:cNvSpPr txBox="1"/>
          <p:nvPr/>
        </p:nvSpPr>
        <p:spPr>
          <a:xfrm>
            <a:off x="294827" y="5067492"/>
            <a:ext cx="2125892"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lang="en-US" sz="1599">
                <a:solidFill>
                  <a:srgbClr val="202B3D"/>
                </a:solidFill>
                <a:latin typeface="Arial"/>
              </a:rPr>
              <a:t>Collaborative Director</a:t>
            </a:r>
            <a:endParaRPr kumimoji="0" lang="en-US" sz="1599" b="0" i="0" u="none" strike="noStrike" kern="1200" cap="none" spc="0" normalizeH="0" baseline="0" noProof="0">
              <a:ln>
                <a:noFill/>
              </a:ln>
              <a:solidFill>
                <a:srgbClr val="202B3D"/>
              </a:solidFill>
              <a:effectLst/>
              <a:uLnTx/>
              <a:uFillTx/>
              <a:latin typeface="Arial"/>
              <a:ea typeface="+mn-ea"/>
              <a:cs typeface="+mn-cs"/>
            </a:endParaRPr>
          </a:p>
        </p:txBody>
      </p:sp>
      <p:sp>
        <p:nvSpPr>
          <p:cNvPr id="37" name="TextBox 10">
            <a:extLst>
              <a:ext uri="{FF2B5EF4-FFF2-40B4-BE49-F238E27FC236}">
                <a16:creationId xmlns:a16="http://schemas.microsoft.com/office/drawing/2014/main" id="{167798B8-3DB9-0200-3B0B-D271D1EC87C7}"/>
              </a:ext>
            </a:extLst>
          </p:cNvPr>
          <p:cNvSpPr txBox="1"/>
          <p:nvPr/>
        </p:nvSpPr>
        <p:spPr>
          <a:xfrm>
            <a:off x="5126101" y="4644376"/>
            <a:ext cx="2125892"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202B3D"/>
                </a:solidFill>
                <a:effectLst/>
                <a:uLnTx/>
                <a:uFillTx/>
                <a:latin typeface="Arial Bold"/>
                <a:ea typeface="+mn-ea"/>
                <a:cs typeface="+mn-cs"/>
              </a:rPr>
              <a:t>Dak Ojuka</a:t>
            </a:r>
          </a:p>
        </p:txBody>
      </p:sp>
      <p:sp>
        <p:nvSpPr>
          <p:cNvPr id="39" name="TextBox 13">
            <a:extLst>
              <a:ext uri="{FF2B5EF4-FFF2-40B4-BE49-F238E27FC236}">
                <a16:creationId xmlns:a16="http://schemas.microsoft.com/office/drawing/2014/main" id="{8A02EDD4-31E0-125D-609D-02554668E69C}"/>
              </a:ext>
            </a:extLst>
          </p:cNvPr>
          <p:cNvSpPr txBox="1"/>
          <p:nvPr/>
        </p:nvSpPr>
        <p:spPr>
          <a:xfrm>
            <a:off x="5031097" y="4958637"/>
            <a:ext cx="2125892" cy="5404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lang="en-US" sz="1599">
                <a:solidFill>
                  <a:srgbClr val="202B3D"/>
                </a:solidFill>
                <a:latin typeface="Arial"/>
              </a:rPr>
              <a:t>Collaborative Coordinator</a:t>
            </a:r>
            <a:endParaRPr kumimoji="0" lang="en-US" sz="1599" b="0" i="0" u="none" strike="noStrike" kern="1200" cap="none" spc="0" normalizeH="0" baseline="0" noProof="0">
              <a:ln>
                <a:noFill/>
              </a:ln>
              <a:solidFill>
                <a:srgbClr val="202B3D"/>
              </a:solidFill>
              <a:effectLst/>
              <a:uLnTx/>
              <a:uFillTx/>
              <a:latin typeface="Arial"/>
              <a:ea typeface="+mn-ea"/>
              <a:cs typeface="+mn-cs"/>
            </a:endParaRPr>
          </a:p>
        </p:txBody>
      </p:sp>
      <p:sp>
        <p:nvSpPr>
          <p:cNvPr id="40" name="TextBox 10">
            <a:extLst>
              <a:ext uri="{FF2B5EF4-FFF2-40B4-BE49-F238E27FC236}">
                <a16:creationId xmlns:a16="http://schemas.microsoft.com/office/drawing/2014/main" id="{C100043B-D18B-10E5-46B6-405CCC722CFD}"/>
              </a:ext>
            </a:extLst>
          </p:cNvPr>
          <p:cNvSpPr txBox="1"/>
          <p:nvPr/>
        </p:nvSpPr>
        <p:spPr>
          <a:xfrm>
            <a:off x="2677806" y="4701775"/>
            <a:ext cx="2125892"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202B3D"/>
                </a:solidFill>
                <a:effectLst/>
                <a:uLnTx/>
                <a:uFillTx/>
                <a:latin typeface="Arial Bold"/>
                <a:ea typeface="+mn-ea"/>
                <a:cs typeface="+mn-cs"/>
              </a:rPr>
              <a:t>Grace Mecha</a:t>
            </a:r>
          </a:p>
        </p:txBody>
      </p:sp>
      <p:sp>
        <p:nvSpPr>
          <p:cNvPr id="42" name="TextBox 13">
            <a:extLst>
              <a:ext uri="{FF2B5EF4-FFF2-40B4-BE49-F238E27FC236}">
                <a16:creationId xmlns:a16="http://schemas.microsoft.com/office/drawing/2014/main" id="{2DFA55DA-9CD0-D0DB-A4CC-F62BC0BAA706}"/>
              </a:ext>
            </a:extLst>
          </p:cNvPr>
          <p:cNvSpPr txBox="1"/>
          <p:nvPr/>
        </p:nvSpPr>
        <p:spPr>
          <a:xfrm>
            <a:off x="2677806" y="4980409"/>
            <a:ext cx="2125892" cy="5404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lang="en-US" sz="1599">
                <a:solidFill>
                  <a:srgbClr val="202B3D"/>
                </a:solidFill>
                <a:latin typeface="Arial"/>
              </a:rPr>
              <a:t>Collaborative Coordinator</a:t>
            </a:r>
            <a:endParaRPr kumimoji="0" lang="en-US" sz="1599" b="0" i="0" u="none" strike="noStrike" kern="1200" cap="none" spc="0" normalizeH="0" baseline="0" noProof="0">
              <a:ln>
                <a:noFill/>
              </a:ln>
              <a:solidFill>
                <a:srgbClr val="202B3D"/>
              </a:solidFill>
              <a:effectLst/>
              <a:uLnTx/>
              <a:uFillTx/>
              <a:latin typeface="Arial"/>
              <a:ea typeface="+mn-ea"/>
              <a:cs typeface="+mn-cs"/>
            </a:endParaRPr>
          </a:p>
        </p:txBody>
      </p:sp>
      <p:sp>
        <p:nvSpPr>
          <p:cNvPr id="43" name="TextBox 10">
            <a:extLst>
              <a:ext uri="{FF2B5EF4-FFF2-40B4-BE49-F238E27FC236}">
                <a16:creationId xmlns:a16="http://schemas.microsoft.com/office/drawing/2014/main" id="{59057199-C0CB-2839-4CA4-79C02C07902F}"/>
              </a:ext>
            </a:extLst>
          </p:cNvPr>
          <p:cNvSpPr txBox="1"/>
          <p:nvPr/>
        </p:nvSpPr>
        <p:spPr>
          <a:xfrm>
            <a:off x="7271573" y="4664170"/>
            <a:ext cx="2125892"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202B3D"/>
                </a:solidFill>
                <a:effectLst/>
                <a:uLnTx/>
                <a:uFillTx/>
                <a:latin typeface="Arial Bold"/>
                <a:ea typeface="+mn-ea"/>
                <a:cs typeface="+mn-cs"/>
              </a:rPr>
              <a:t>GraceAnn Friederick</a:t>
            </a:r>
          </a:p>
        </p:txBody>
      </p:sp>
      <p:sp>
        <p:nvSpPr>
          <p:cNvPr id="45" name="TextBox 13">
            <a:extLst>
              <a:ext uri="{FF2B5EF4-FFF2-40B4-BE49-F238E27FC236}">
                <a16:creationId xmlns:a16="http://schemas.microsoft.com/office/drawing/2014/main" id="{1699AE77-F35E-39BF-C1B1-4BF8466D9BF4}"/>
              </a:ext>
            </a:extLst>
          </p:cNvPr>
          <p:cNvSpPr txBox="1"/>
          <p:nvPr/>
        </p:nvSpPr>
        <p:spPr>
          <a:xfrm>
            <a:off x="7271573" y="4942804"/>
            <a:ext cx="2125892" cy="54040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lang="en-US" sz="1599">
                <a:solidFill>
                  <a:srgbClr val="202B3D"/>
                </a:solidFill>
                <a:latin typeface="Arial"/>
              </a:rPr>
              <a:t>Collaborative Coordinator</a:t>
            </a:r>
            <a:endParaRPr kumimoji="0" lang="en-US" sz="1599" b="0" i="0" u="none" strike="noStrike" kern="1200" cap="none" spc="0" normalizeH="0" baseline="0" noProof="0">
              <a:ln>
                <a:noFill/>
              </a:ln>
              <a:solidFill>
                <a:srgbClr val="202B3D"/>
              </a:solidFill>
              <a:effectLst/>
              <a:uLnTx/>
              <a:uFillTx/>
              <a:latin typeface="Arial"/>
              <a:ea typeface="+mn-ea"/>
              <a:cs typeface="+mn-cs"/>
            </a:endParaRPr>
          </a:p>
        </p:txBody>
      </p:sp>
      <p:sp>
        <p:nvSpPr>
          <p:cNvPr id="46" name="TextBox 10">
            <a:extLst>
              <a:ext uri="{FF2B5EF4-FFF2-40B4-BE49-F238E27FC236}">
                <a16:creationId xmlns:a16="http://schemas.microsoft.com/office/drawing/2014/main" id="{05CBEE63-C2F9-FADB-B504-99060A536B67}"/>
              </a:ext>
            </a:extLst>
          </p:cNvPr>
          <p:cNvSpPr txBox="1"/>
          <p:nvPr/>
        </p:nvSpPr>
        <p:spPr>
          <a:xfrm>
            <a:off x="9597157" y="4662194"/>
            <a:ext cx="2125892"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lang="en-US" sz="1599">
                <a:solidFill>
                  <a:srgbClr val="202B3D"/>
                </a:solidFill>
                <a:latin typeface="Arial Bold"/>
              </a:rPr>
              <a:t>Christina Southey</a:t>
            </a:r>
            <a:endParaRPr kumimoji="0" lang="en-US" sz="1599" b="0" i="0" u="none" strike="noStrike" kern="1200" cap="none" spc="0" normalizeH="0" baseline="0" noProof="0">
              <a:ln>
                <a:noFill/>
              </a:ln>
              <a:solidFill>
                <a:srgbClr val="202B3D"/>
              </a:solidFill>
              <a:effectLst/>
              <a:uLnTx/>
              <a:uFillTx/>
              <a:latin typeface="Arial Bold"/>
              <a:ea typeface="+mn-ea"/>
              <a:cs typeface="+mn-cs"/>
            </a:endParaRPr>
          </a:p>
        </p:txBody>
      </p:sp>
      <p:sp>
        <p:nvSpPr>
          <p:cNvPr id="48" name="TextBox 13">
            <a:extLst>
              <a:ext uri="{FF2B5EF4-FFF2-40B4-BE49-F238E27FC236}">
                <a16:creationId xmlns:a16="http://schemas.microsoft.com/office/drawing/2014/main" id="{7AB683A4-344D-01A7-8267-846B1F96DD0F}"/>
              </a:ext>
            </a:extLst>
          </p:cNvPr>
          <p:cNvSpPr txBox="1"/>
          <p:nvPr/>
        </p:nvSpPr>
        <p:spPr>
          <a:xfrm>
            <a:off x="9597157" y="4940828"/>
            <a:ext cx="2125892"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ct val="0"/>
              </a:spcBef>
              <a:spcAft>
                <a:spcPts val="0"/>
              </a:spcAft>
              <a:buClrTx/>
              <a:buSzTx/>
              <a:buFontTx/>
              <a:buNone/>
              <a:tabLst/>
              <a:defRPr/>
            </a:pPr>
            <a:r>
              <a:rPr lang="en-US" sz="1599">
                <a:solidFill>
                  <a:srgbClr val="202B3D"/>
                </a:solidFill>
                <a:latin typeface="Arial"/>
              </a:rPr>
              <a:t>Improvement Advisor</a:t>
            </a:r>
            <a:endParaRPr kumimoji="0" lang="en-US" sz="1599" b="0" i="0" u="none" strike="noStrike" kern="1200" cap="none" spc="0" normalizeH="0" baseline="0" noProof="0">
              <a:ln>
                <a:noFill/>
              </a:ln>
              <a:solidFill>
                <a:srgbClr val="202B3D"/>
              </a:solidFill>
              <a:effectLst/>
              <a:uLnTx/>
              <a:uFillTx/>
              <a:latin typeface="Arial"/>
              <a:ea typeface="+mn-ea"/>
              <a:cs typeface="+mn-cs"/>
            </a:endParaRPr>
          </a:p>
        </p:txBody>
      </p:sp>
      <p:pic>
        <p:nvPicPr>
          <p:cNvPr id="49" name="Picture 48" descr="A blue text on a black background&#10;&#10;Description automatically generated">
            <a:extLst>
              <a:ext uri="{FF2B5EF4-FFF2-40B4-BE49-F238E27FC236}">
                <a16:creationId xmlns:a16="http://schemas.microsoft.com/office/drawing/2014/main" id="{C37CB1BD-0A6E-51B2-6329-8CFA93241B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1204" y="1247156"/>
            <a:ext cx="3144708" cy="988113"/>
          </a:xfrm>
          <a:prstGeom prst="rect">
            <a:avLst/>
          </a:prstGeom>
        </p:spPr>
      </p:pic>
      <p:sp>
        <p:nvSpPr>
          <p:cNvPr id="50" name="TextBox 10">
            <a:extLst>
              <a:ext uri="{FF2B5EF4-FFF2-40B4-BE49-F238E27FC236}">
                <a16:creationId xmlns:a16="http://schemas.microsoft.com/office/drawing/2014/main" id="{8077FFC9-3BDC-7B74-A218-5CAB224B610F}"/>
              </a:ext>
            </a:extLst>
          </p:cNvPr>
          <p:cNvSpPr txBox="1"/>
          <p:nvPr/>
        </p:nvSpPr>
        <p:spPr>
          <a:xfrm>
            <a:off x="3362454" y="1476140"/>
            <a:ext cx="5284005" cy="2582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39"/>
              </a:lnSpc>
              <a:spcBef>
                <a:spcPct val="0"/>
              </a:spcBef>
              <a:spcAft>
                <a:spcPts val="0"/>
              </a:spcAft>
              <a:buClrTx/>
              <a:buSzTx/>
              <a:buFontTx/>
              <a:buNone/>
              <a:tabLst/>
              <a:defRPr/>
            </a:pPr>
            <a:r>
              <a:rPr lang="en-US" sz="1599">
                <a:solidFill>
                  <a:srgbClr val="163753"/>
                </a:solidFill>
                <a:latin typeface="Arial Bold"/>
              </a:rPr>
              <a:t>Program Sponsor</a:t>
            </a:r>
            <a:endParaRPr kumimoji="0" lang="en-US" sz="1599" b="0" i="0" u="none" strike="noStrike" kern="1200" cap="none" spc="0" normalizeH="0" baseline="0" noProof="0">
              <a:ln>
                <a:noFill/>
              </a:ln>
              <a:solidFill>
                <a:srgbClr val="163753"/>
              </a:solidFill>
              <a:effectLst/>
              <a:uLnTx/>
              <a:uFillTx/>
              <a:latin typeface="Arial Bold"/>
              <a:ea typeface="+mn-ea"/>
              <a:cs typeface="+mn-cs"/>
            </a:endParaRPr>
          </a:p>
        </p:txBody>
      </p:sp>
    </p:spTree>
    <p:extLst>
      <p:ext uri="{BB962C8B-B14F-4D97-AF65-F5344CB8AC3E}">
        <p14:creationId xmlns:p14="http://schemas.microsoft.com/office/powerpoint/2010/main" val="305822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eft Brace 32">
            <a:extLst>
              <a:ext uri="{FF2B5EF4-FFF2-40B4-BE49-F238E27FC236}">
                <a16:creationId xmlns:a16="http://schemas.microsoft.com/office/drawing/2014/main" id="{86722C9B-B7DE-EFE3-80C7-51611DE0CEB0}"/>
              </a:ext>
            </a:extLst>
          </p:cNvPr>
          <p:cNvSpPr/>
          <p:nvPr/>
        </p:nvSpPr>
        <p:spPr>
          <a:xfrm rot="5400000">
            <a:off x="4644635" y="3249174"/>
            <a:ext cx="475954" cy="3362492"/>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a:extLst>
              <a:ext uri="{FF2B5EF4-FFF2-40B4-BE49-F238E27FC236}">
                <a16:creationId xmlns:a16="http://schemas.microsoft.com/office/drawing/2014/main" id="{B48261CC-6B1E-7B32-F820-7FE3E5B276D2}"/>
              </a:ext>
            </a:extLst>
          </p:cNvPr>
          <p:cNvSpPr/>
          <p:nvPr/>
        </p:nvSpPr>
        <p:spPr>
          <a:xfrm>
            <a:off x="4859646" y="6038187"/>
            <a:ext cx="3653431" cy="5765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SDOH Focused Collaborative!</a:t>
            </a:r>
          </a:p>
        </p:txBody>
      </p:sp>
      <p:sp>
        <p:nvSpPr>
          <p:cNvPr id="37" name="Rectangle: Rounded Corners 36">
            <a:extLst>
              <a:ext uri="{FF2B5EF4-FFF2-40B4-BE49-F238E27FC236}">
                <a16:creationId xmlns:a16="http://schemas.microsoft.com/office/drawing/2014/main" id="{D9BFD7D6-FF41-94B8-5FE6-F1A7FEC1F880}"/>
              </a:ext>
            </a:extLst>
          </p:cNvPr>
          <p:cNvSpPr/>
          <p:nvPr/>
        </p:nvSpPr>
        <p:spPr>
          <a:xfrm>
            <a:off x="2314517" y="5186337"/>
            <a:ext cx="4804385" cy="643992"/>
          </a:xfrm>
          <a:prstGeom prst="roundRect">
            <a:avLst/>
          </a:prstGeom>
          <a:solidFill>
            <a:schemeClr val="accent1">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a:solidFill>
                  <a:schemeClr val="bg1"/>
                </a:solidFill>
              </a:rPr>
              <a:t>Use of a Standardized Screening Tool for Social Determinants of Health</a:t>
            </a:r>
          </a:p>
        </p:txBody>
      </p:sp>
      <p:sp>
        <p:nvSpPr>
          <p:cNvPr id="36" name="Rectangle 35">
            <a:extLst>
              <a:ext uri="{FF2B5EF4-FFF2-40B4-BE49-F238E27FC236}">
                <a16:creationId xmlns:a16="http://schemas.microsoft.com/office/drawing/2014/main" id="{FFE91748-7000-A218-0092-1F5CAA3B64C2}"/>
              </a:ext>
            </a:extLst>
          </p:cNvPr>
          <p:cNvSpPr/>
          <p:nvPr/>
        </p:nvSpPr>
        <p:spPr>
          <a:xfrm>
            <a:off x="1059979" y="3984573"/>
            <a:ext cx="7543800" cy="74210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28600" indent="-228600">
              <a:buFont typeface="+mj-lt"/>
              <a:buAutoNum type="arabicPeriod"/>
            </a:pPr>
            <a:r>
              <a:rPr lang="en-US" sz="1050"/>
              <a:t>improvements in maternal care processes​;</a:t>
            </a:r>
          </a:p>
          <a:p>
            <a:pPr marL="228600" indent="-228600">
              <a:buFont typeface="+mj-lt"/>
              <a:buAutoNum type="arabicPeriod"/>
            </a:pPr>
            <a:r>
              <a:rPr lang="en-US" sz="1050"/>
              <a:t>reductions in maternal morbidity​;</a:t>
            </a:r>
          </a:p>
          <a:p>
            <a:pPr marL="228600" indent="-228600">
              <a:buFont typeface="+mj-lt"/>
              <a:buAutoNum type="arabicPeriod"/>
            </a:pPr>
            <a:endParaRPr lang="en-US" sz="1050"/>
          </a:p>
          <a:p>
            <a:pPr marL="228600" indent="-228600">
              <a:buFont typeface="+mj-lt"/>
              <a:buAutoNum type="arabicPeriod"/>
            </a:pPr>
            <a:endParaRPr lang="en-US" sz="1050"/>
          </a:p>
          <a:p>
            <a:pPr marL="228600" indent="-228600">
              <a:buFont typeface="+mj-lt"/>
              <a:buAutoNum type="arabicPeriod"/>
            </a:pPr>
            <a:r>
              <a:rPr lang="en-US" sz="1050"/>
              <a:t>improvements in connections to behavioral health services; and ​</a:t>
            </a:r>
          </a:p>
          <a:p>
            <a:pPr marL="228600" indent="-228600">
              <a:buFont typeface="+mj-lt"/>
              <a:buAutoNum type="arabicPeriod"/>
            </a:pPr>
            <a:r>
              <a:rPr lang="en-US" sz="1050"/>
              <a:t>reductions in potentially preventable utilization for the BH population</a:t>
            </a:r>
          </a:p>
        </p:txBody>
      </p:sp>
      <p:grpSp>
        <p:nvGrpSpPr>
          <p:cNvPr id="2" name="Group 2"/>
          <p:cNvGrpSpPr/>
          <p:nvPr/>
        </p:nvGrpSpPr>
        <p:grpSpPr>
          <a:xfrm rot="5400000">
            <a:off x="5960396" y="-5960396"/>
            <a:ext cx="271208" cy="12192000"/>
            <a:chOff x="0" y="0"/>
            <a:chExt cx="331990" cy="14924418"/>
          </a:xfrm>
        </p:grpSpPr>
        <p:sp>
          <p:nvSpPr>
            <p:cNvPr id="3" name="Freeform 3"/>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4"/>
          <p:cNvSpPr txBox="1"/>
          <p:nvPr/>
        </p:nvSpPr>
        <p:spPr>
          <a:xfrm>
            <a:off x="987335" y="225228"/>
            <a:ext cx="10468799" cy="11131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Bold"/>
                <a:ea typeface="+mn-ea"/>
                <a:cs typeface="+mn-cs"/>
              </a:rPr>
              <a:t>Quality Improvement Program – New Jersey </a:t>
            </a:r>
            <a:br>
              <a:rPr kumimoji="0" lang="en-US" sz="2000" b="0" i="0" u="none" strike="noStrike" kern="1200" cap="none" spc="0" normalizeH="0" baseline="0" noProof="0">
                <a:ln>
                  <a:noFill/>
                </a:ln>
                <a:solidFill>
                  <a:srgbClr val="000000"/>
                </a:solidFill>
                <a:effectLst/>
                <a:uLnTx/>
                <a:uFillTx/>
                <a:latin typeface="Arial Bold"/>
                <a:ea typeface="+mn-ea"/>
                <a:cs typeface="+mn-cs"/>
              </a:rPr>
            </a:br>
            <a:r>
              <a:rPr kumimoji="0" lang="en-US" sz="2000" b="0" i="0" u="none" strike="noStrike" kern="1200" cap="none" spc="0" normalizeH="0" baseline="0" noProof="0">
                <a:ln>
                  <a:noFill/>
                </a:ln>
                <a:solidFill>
                  <a:srgbClr val="000000"/>
                </a:solidFill>
                <a:effectLst/>
                <a:uLnTx/>
                <a:uFillTx/>
                <a:latin typeface="Arial Bold"/>
                <a:ea typeface="+mn-ea"/>
                <a:cs typeface="+mn-cs"/>
              </a:rPr>
              <a:t>DOH Sponsored Medicaid Managed Care Pay for Performance Program Background</a:t>
            </a:r>
          </a:p>
        </p:txBody>
      </p:sp>
      <p:sp>
        <p:nvSpPr>
          <p:cNvPr id="9" name="Freeform 9"/>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1" y="844460"/>
            <a:ext cx="271208" cy="1563488"/>
            <a:chOff x="0" y="0"/>
            <a:chExt cx="331990" cy="1913890"/>
          </a:xfrm>
        </p:grpSpPr>
        <p:sp>
          <p:nvSpPr>
            <p:cNvPr id="11" name="Freeform 11"/>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890142" y="4709117"/>
            <a:ext cx="301858" cy="1463083"/>
            <a:chOff x="0" y="0"/>
            <a:chExt cx="293277" cy="1421492"/>
          </a:xfrm>
        </p:grpSpPr>
        <p:sp>
          <p:nvSpPr>
            <p:cNvPr id="13" name="Freeform 1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2AAB2767-EB62-03C0-3A1D-80FEB5166283}"/>
              </a:ext>
            </a:extLst>
          </p:cNvPr>
          <p:cNvSpPr/>
          <p:nvPr/>
        </p:nvSpPr>
        <p:spPr>
          <a:xfrm>
            <a:off x="2314518" y="5184440"/>
            <a:ext cx="4804385" cy="643992"/>
          </a:xfrm>
          <a:prstGeom prst="roundRect">
            <a:avLst/>
          </a:prstGeom>
          <a:solidFill>
            <a:schemeClr val="tx2"/>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a:solidFill>
                  <a:schemeClr val="bg1"/>
                </a:solidFill>
              </a:rPr>
              <a:t>Use of a Standardized Screening Tool for Social Determinants of Health</a:t>
            </a:r>
          </a:p>
        </p:txBody>
      </p:sp>
      <p:sp>
        <p:nvSpPr>
          <p:cNvPr id="15" name="Freeform 3089">
            <a:extLst>
              <a:ext uri="{FF2B5EF4-FFF2-40B4-BE49-F238E27FC236}">
                <a16:creationId xmlns:a16="http://schemas.microsoft.com/office/drawing/2014/main" id="{06FB09AD-9358-6928-51BC-D5FE4E1B71FC}"/>
              </a:ext>
            </a:extLst>
          </p:cNvPr>
          <p:cNvSpPr>
            <a:spLocks noChangeAspect="1"/>
          </p:cNvSpPr>
          <p:nvPr/>
        </p:nvSpPr>
        <p:spPr>
          <a:xfrm rot="188304">
            <a:off x="9320224" y="1542440"/>
            <a:ext cx="2018616" cy="4340135"/>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rgbClr val="56920C"/>
          </a:solidFill>
          <a:ln w="12700">
            <a:solidFill>
              <a:schemeClr val="bg1">
                <a:lumMod val="9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pPr>
            <a:endParaRPr lang="en-GB">
              <a:solidFill>
                <a:schemeClr val="accent4"/>
              </a:solidFill>
              <a:ea typeface="ＭＳ Ｐゴシック" charset="-128"/>
            </a:endParaRPr>
          </a:p>
        </p:txBody>
      </p:sp>
      <p:sp>
        <p:nvSpPr>
          <p:cNvPr id="16" name="Footer Placeholder 3">
            <a:extLst>
              <a:ext uri="{FF2B5EF4-FFF2-40B4-BE49-F238E27FC236}">
                <a16:creationId xmlns:a16="http://schemas.microsoft.com/office/drawing/2014/main" id="{D35CC67E-B34F-2D95-9FA7-C46ED24B6DF9}"/>
              </a:ext>
            </a:extLst>
          </p:cNvPr>
          <p:cNvSpPr>
            <a:spLocks noGrp="1"/>
          </p:cNvSpPr>
          <p:nvPr>
            <p:ph type="ftr" sz="quarter" idx="11"/>
          </p:nvPr>
        </p:nvSpPr>
        <p:spPr>
          <a:xfrm>
            <a:off x="4420566" y="6356354"/>
            <a:ext cx="4114800" cy="365125"/>
          </a:xfrm>
        </p:spPr>
        <p:txBody>
          <a:bodyPr/>
          <a:lstStyle/>
          <a:p>
            <a:endParaRPr lang="en-US"/>
          </a:p>
        </p:txBody>
      </p:sp>
      <p:sp>
        <p:nvSpPr>
          <p:cNvPr id="17" name="Slide Number Placeholder 4">
            <a:extLst>
              <a:ext uri="{FF2B5EF4-FFF2-40B4-BE49-F238E27FC236}">
                <a16:creationId xmlns:a16="http://schemas.microsoft.com/office/drawing/2014/main" id="{A93FFB21-3D81-CCA7-1ACE-7F41F9F25E93}"/>
              </a:ext>
            </a:extLst>
          </p:cNvPr>
          <p:cNvSpPr>
            <a:spLocks noGrp="1"/>
          </p:cNvSpPr>
          <p:nvPr>
            <p:ph type="sldNum" sz="quarter" idx="12"/>
          </p:nvPr>
        </p:nvSpPr>
        <p:spPr>
          <a:xfrm>
            <a:off x="9005775" y="6356355"/>
            <a:ext cx="2743200" cy="365125"/>
          </a:xfrm>
        </p:spPr>
        <p:txBody>
          <a:bodyPr/>
          <a:lstStyle/>
          <a:p>
            <a:fld id="{899FFD16-B25A-457E-9C72-CDC3BAF3ACB3}" type="slidenum">
              <a:rPr lang="en-US" smtClean="0"/>
              <a:t>5</a:t>
            </a:fld>
            <a:endParaRPr lang="en-US"/>
          </a:p>
        </p:txBody>
      </p:sp>
      <p:grpSp>
        <p:nvGrpSpPr>
          <p:cNvPr id="18" name="Group 17">
            <a:extLst>
              <a:ext uri="{FF2B5EF4-FFF2-40B4-BE49-F238E27FC236}">
                <a16:creationId xmlns:a16="http://schemas.microsoft.com/office/drawing/2014/main" id="{0211CEFF-18F8-660C-DE58-B986DCEACCD2}"/>
              </a:ext>
            </a:extLst>
          </p:cNvPr>
          <p:cNvGrpSpPr/>
          <p:nvPr/>
        </p:nvGrpSpPr>
        <p:grpSpPr>
          <a:xfrm>
            <a:off x="610566" y="1447800"/>
            <a:ext cx="7882723" cy="5166915"/>
            <a:chOff x="605225" y="1416179"/>
            <a:chExt cx="2250801" cy="5070269"/>
          </a:xfrm>
        </p:grpSpPr>
        <p:sp>
          <p:nvSpPr>
            <p:cNvPr id="19" name="Rectangle 18">
              <a:extLst>
                <a:ext uri="{FF2B5EF4-FFF2-40B4-BE49-F238E27FC236}">
                  <a16:creationId xmlns:a16="http://schemas.microsoft.com/office/drawing/2014/main" id="{EC908565-B451-64F8-EBF0-49E3BF5D5FB4}"/>
                </a:ext>
              </a:extLst>
            </p:cNvPr>
            <p:cNvSpPr/>
            <p:nvPr/>
          </p:nvSpPr>
          <p:spPr>
            <a:xfrm>
              <a:off x="866319" y="1416179"/>
              <a:ext cx="1305470" cy="5657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QIP-NJ Medicaid Funding (State based with federal match)</a:t>
              </a:r>
            </a:p>
          </p:txBody>
        </p:sp>
        <p:sp>
          <p:nvSpPr>
            <p:cNvPr id="20" name="Rectangle 19">
              <a:extLst>
                <a:ext uri="{FF2B5EF4-FFF2-40B4-BE49-F238E27FC236}">
                  <a16:creationId xmlns:a16="http://schemas.microsoft.com/office/drawing/2014/main" id="{6CD1473F-C406-B788-6266-9DE90B0F7B07}"/>
                </a:ext>
              </a:extLst>
            </p:cNvPr>
            <p:cNvSpPr/>
            <p:nvPr/>
          </p:nvSpPr>
          <p:spPr>
            <a:xfrm>
              <a:off x="605225" y="2710149"/>
              <a:ext cx="980184" cy="5657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BH (70%)</a:t>
              </a:r>
            </a:p>
          </p:txBody>
        </p:sp>
        <p:sp>
          <p:nvSpPr>
            <p:cNvPr id="21" name="Rectangle 20">
              <a:extLst>
                <a:ext uri="{FF2B5EF4-FFF2-40B4-BE49-F238E27FC236}">
                  <a16:creationId xmlns:a16="http://schemas.microsoft.com/office/drawing/2014/main" id="{084D26E8-3FF8-5396-2E90-189DAD73E5FD}"/>
                </a:ext>
              </a:extLst>
            </p:cNvPr>
            <p:cNvSpPr/>
            <p:nvPr/>
          </p:nvSpPr>
          <p:spPr>
            <a:xfrm>
              <a:off x="1655855" y="2710149"/>
              <a:ext cx="980184" cy="5657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Maternal Health (30%)</a:t>
              </a:r>
            </a:p>
          </p:txBody>
        </p:sp>
        <p:sp>
          <p:nvSpPr>
            <p:cNvPr id="22" name="Rectangle 21">
              <a:extLst>
                <a:ext uri="{FF2B5EF4-FFF2-40B4-BE49-F238E27FC236}">
                  <a16:creationId xmlns:a16="http://schemas.microsoft.com/office/drawing/2014/main" id="{B5C40099-E304-FEDB-E295-65096D439550}"/>
                </a:ext>
              </a:extLst>
            </p:cNvPr>
            <p:cNvSpPr/>
            <p:nvPr/>
          </p:nvSpPr>
          <p:spPr>
            <a:xfrm>
              <a:off x="1812840" y="5920704"/>
              <a:ext cx="1043186" cy="5657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SDOH Focused Collaborative!</a:t>
              </a:r>
            </a:p>
          </p:txBody>
        </p:sp>
        <p:cxnSp>
          <p:nvCxnSpPr>
            <p:cNvPr id="23" name="Straight Arrow Connector 22">
              <a:extLst>
                <a:ext uri="{FF2B5EF4-FFF2-40B4-BE49-F238E27FC236}">
                  <a16:creationId xmlns:a16="http://schemas.microsoft.com/office/drawing/2014/main" id="{A8B0DC71-DE0E-A6F0-A6E4-AEFD9C817D46}"/>
                </a:ext>
              </a:extLst>
            </p:cNvPr>
            <p:cNvCxnSpPr>
              <a:cxnSpLocks/>
              <a:stCxn id="19" idx="2"/>
              <a:endCxn id="20" idx="0"/>
            </p:cNvCxnSpPr>
            <p:nvPr/>
          </p:nvCxnSpPr>
          <p:spPr>
            <a:xfrm flipH="1">
              <a:off x="1095317" y="1981923"/>
              <a:ext cx="423737" cy="7282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CA8174-1045-6F5E-2F1D-47E43AD11F8D}"/>
                </a:ext>
              </a:extLst>
            </p:cNvPr>
            <p:cNvCxnSpPr>
              <a:cxnSpLocks/>
              <a:stCxn id="19" idx="2"/>
              <a:endCxn id="21" idx="0"/>
            </p:cNvCxnSpPr>
            <p:nvPr/>
          </p:nvCxnSpPr>
          <p:spPr>
            <a:xfrm>
              <a:off x="1519054" y="1981923"/>
              <a:ext cx="626893" cy="7282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9673E6F-00F1-42DE-16EE-768D1DB1FE03}"/>
                </a:ext>
              </a:extLst>
            </p:cNvPr>
            <p:cNvCxnSpPr>
              <a:cxnSpLocks/>
              <a:stCxn id="29" idx="2"/>
              <a:endCxn id="31" idx="0"/>
            </p:cNvCxnSpPr>
            <p:nvPr/>
          </p:nvCxnSpPr>
          <p:spPr>
            <a:xfrm>
              <a:off x="1100311" y="3273291"/>
              <a:ext cx="712474" cy="630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281C3B5-B931-9AD8-8617-66B9CEE08C87}"/>
                </a:ext>
              </a:extLst>
            </p:cNvPr>
            <p:cNvCxnSpPr>
              <a:cxnSpLocks/>
              <a:stCxn id="21" idx="2"/>
              <a:endCxn id="31" idx="0"/>
            </p:cNvCxnSpPr>
            <p:nvPr/>
          </p:nvCxnSpPr>
          <p:spPr>
            <a:xfrm flipH="1">
              <a:off x="1812785" y="3275893"/>
              <a:ext cx="333162" cy="6279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6745EC6-93D0-F3FF-66C3-D6F5C0B8A1C6}"/>
                </a:ext>
              </a:extLst>
            </p:cNvPr>
            <p:cNvCxnSpPr>
              <a:cxnSpLocks/>
              <a:endCxn id="22" idx="0"/>
            </p:cNvCxnSpPr>
            <p:nvPr/>
          </p:nvCxnSpPr>
          <p:spPr>
            <a:xfrm>
              <a:off x="2334433" y="5699129"/>
              <a:ext cx="0" cy="2215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B7018A23-D383-3DB5-D1ED-F540CB818358}"/>
              </a:ext>
            </a:extLst>
          </p:cNvPr>
          <p:cNvSpPr/>
          <p:nvPr/>
        </p:nvSpPr>
        <p:spPr>
          <a:xfrm>
            <a:off x="1524000" y="1460290"/>
            <a:ext cx="4572000" cy="5765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QIP-NJ Medicaid Funding </a:t>
            </a:r>
            <a:br>
              <a:rPr lang="en-US" sz="2000"/>
            </a:br>
            <a:r>
              <a:rPr lang="en-US" sz="2000"/>
              <a:t>(State based with federal match)</a:t>
            </a:r>
          </a:p>
        </p:txBody>
      </p:sp>
      <p:sp>
        <p:nvSpPr>
          <p:cNvPr id="29" name="Rectangle 28">
            <a:extLst>
              <a:ext uri="{FF2B5EF4-FFF2-40B4-BE49-F238E27FC236}">
                <a16:creationId xmlns:a16="http://schemas.microsoft.com/office/drawing/2014/main" id="{2458738F-85EF-880C-FB3D-8E5126A47D40}"/>
              </a:ext>
            </a:extLst>
          </p:cNvPr>
          <p:cNvSpPr/>
          <p:nvPr/>
        </p:nvSpPr>
        <p:spPr>
          <a:xfrm>
            <a:off x="628056" y="2763783"/>
            <a:ext cx="3432787" cy="5765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BH (70%)</a:t>
            </a:r>
          </a:p>
        </p:txBody>
      </p:sp>
      <p:sp>
        <p:nvSpPr>
          <p:cNvPr id="30" name="Rectangle 29">
            <a:extLst>
              <a:ext uri="{FF2B5EF4-FFF2-40B4-BE49-F238E27FC236}">
                <a16:creationId xmlns:a16="http://schemas.microsoft.com/office/drawing/2014/main" id="{7D9CB9D0-C283-5D03-CC28-C87C5068BB0D}"/>
              </a:ext>
            </a:extLst>
          </p:cNvPr>
          <p:cNvSpPr/>
          <p:nvPr/>
        </p:nvSpPr>
        <p:spPr>
          <a:xfrm>
            <a:off x="4280008" y="2742891"/>
            <a:ext cx="3432787" cy="59151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Maternal Health (30%)</a:t>
            </a:r>
          </a:p>
        </p:txBody>
      </p:sp>
      <p:sp>
        <p:nvSpPr>
          <p:cNvPr id="31" name="Rectangle 30">
            <a:extLst>
              <a:ext uri="{FF2B5EF4-FFF2-40B4-BE49-F238E27FC236}">
                <a16:creationId xmlns:a16="http://schemas.microsoft.com/office/drawing/2014/main" id="{36D3EDA1-28CF-D430-DD05-84BD3B2C1A0A}"/>
              </a:ext>
            </a:extLst>
          </p:cNvPr>
          <p:cNvSpPr/>
          <p:nvPr/>
        </p:nvSpPr>
        <p:spPr>
          <a:xfrm>
            <a:off x="1067766" y="3982886"/>
            <a:ext cx="7543800" cy="74210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28600" indent="-228600">
              <a:buFont typeface="+mj-lt"/>
              <a:buAutoNum type="arabicPeriod"/>
            </a:pPr>
            <a:r>
              <a:rPr lang="en-US" sz="1050"/>
              <a:t>improvements in maternal care processes​;</a:t>
            </a:r>
          </a:p>
          <a:p>
            <a:pPr marL="228600" indent="-228600">
              <a:buFont typeface="+mj-lt"/>
              <a:buAutoNum type="arabicPeriod"/>
            </a:pPr>
            <a:r>
              <a:rPr lang="en-US" sz="1050"/>
              <a:t>reductions in maternal morbidity​;</a:t>
            </a:r>
          </a:p>
          <a:p>
            <a:pPr marL="228600" indent="-228600">
              <a:buFont typeface="+mj-lt"/>
              <a:buAutoNum type="arabicPeriod"/>
            </a:pPr>
            <a:endParaRPr lang="en-US" sz="1050"/>
          </a:p>
          <a:p>
            <a:pPr marL="228600" indent="-228600">
              <a:buFont typeface="+mj-lt"/>
              <a:buAutoNum type="arabicPeriod"/>
            </a:pPr>
            <a:endParaRPr lang="en-US" sz="1050"/>
          </a:p>
          <a:p>
            <a:pPr marL="228600" indent="-228600">
              <a:buFont typeface="+mj-lt"/>
              <a:buAutoNum type="arabicPeriod"/>
            </a:pPr>
            <a:r>
              <a:rPr lang="en-US" sz="1050"/>
              <a:t>improvements in connections to behavioral health services; and ​</a:t>
            </a:r>
          </a:p>
          <a:p>
            <a:pPr marL="228600" indent="-228600">
              <a:buFont typeface="+mj-lt"/>
              <a:buAutoNum type="arabicPeriod"/>
            </a:pPr>
            <a:r>
              <a:rPr lang="en-US" sz="1050"/>
              <a:t>reductions in potentially preventable utilization for the BH population</a:t>
            </a:r>
          </a:p>
        </p:txBody>
      </p:sp>
      <p:sp>
        <p:nvSpPr>
          <p:cNvPr id="32" name="Rectangle 31">
            <a:extLst>
              <a:ext uri="{FF2B5EF4-FFF2-40B4-BE49-F238E27FC236}">
                <a16:creationId xmlns:a16="http://schemas.microsoft.com/office/drawing/2014/main" id="{CCEE6F33-6843-755C-0B9D-1C6B4EF533C1}"/>
              </a:ext>
            </a:extLst>
          </p:cNvPr>
          <p:cNvSpPr/>
          <p:nvPr/>
        </p:nvSpPr>
        <p:spPr>
          <a:xfrm>
            <a:off x="4842358" y="6024645"/>
            <a:ext cx="3653431" cy="57652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SDOH Focused Collaborative!</a:t>
            </a:r>
          </a:p>
        </p:txBody>
      </p:sp>
      <p:sp>
        <p:nvSpPr>
          <p:cNvPr id="34" name="Rectangle: Rounded Corners 33">
            <a:extLst>
              <a:ext uri="{FF2B5EF4-FFF2-40B4-BE49-F238E27FC236}">
                <a16:creationId xmlns:a16="http://schemas.microsoft.com/office/drawing/2014/main" id="{5D6A24E7-C743-9332-AC0B-799C72D619F8}"/>
              </a:ext>
            </a:extLst>
          </p:cNvPr>
          <p:cNvSpPr/>
          <p:nvPr/>
        </p:nvSpPr>
        <p:spPr>
          <a:xfrm>
            <a:off x="8733887" y="2123291"/>
            <a:ext cx="1422943" cy="1325563"/>
          </a:xfrm>
          <a:prstGeom prst="roundRect">
            <a:avLst/>
          </a:prstGeom>
          <a:solidFill>
            <a:schemeClr val="lt1">
              <a:alpha val="68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solidFill>
                  <a:schemeClr val="tx1"/>
                </a:solidFill>
              </a:rPr>
              <a:t>BHLC</a:t>
            </a:r>
          </a:p>
          <a:p>
            <a:pPr algn="ctr"/>
            <a:r>
              <a:rPr lang="en-US" sz="1100">
                <a:solidFill>
                  <a:schemeClr val="tx1"/>
                </a:solidFill>
              </a:rPr>
              <a:t>September 2021-September 2022</a:t>
            </a:r>
            <a:endParaRPr lang="en-US">
              <a:solidFill>
                <a:schemeClr val="tx1"/>
              </a:solidFill>
            </a:endParaRPr>
          </a:p>
        </p:txBody>
      </p:sp>
      <p:sp>
        <p:nvSpPr>
          <p:cNvPr id="35" name="Rectangle: Rounded Corners 34">
            <a:extLst>
              <a:ext uri="{FF2B5EF4-FFF2-40B4-BE49-F238E27FC236}">
                <a16:creationId xmlns:a16="http://schemas.microsoft.com/office/drawing/2014/main" id="{B9BBA988-5485-65C0-ADA6-5B2B8C6E4539}"/>
              </a:ext>
            </a:extLst>
          </p:cNvPr>
          <p:cNvSpPr/>
          <p:nvPr/>
        </p:nvSpPr>
        <p:spPr>
          <a:xfrm>
            <a:off x="10154512" y="3656432"/>
            <a:ext cx="1406083" cy="1325563"/>
          </a:xfrm>
          <a:prstGeom prst="roundRect">
            <a:avLst/>
          </a:prstGeom>
          <a:solidFill>
            <a:schemeClr val="lt1">
              <a:alpha val="68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solidFill>
                  <a:schemeClr val="tx1"/>
                </a:solidFill>
              </a:rPr>
              <a:t>MLC</a:t>
            </a:r>
          </a:p>
          <a:p>
            <a:pPr algn="ctr"/>
            <a:r>
              <a:rPr lang="en-US" sz="1100">
                <a:solidFill>
                  <a:schemeClr val="tx1"/>
                </a:solidFill>
              </a:rPr>
              <a:t>October 2022 - December 2023</a:t>
            </a:r>
            <a:endParaRPr lang="en-US">
              <a:solidFill>
                <a:schemeClr val="tx1"/>
              </a:solidFill>
            </a:endParaRPr>
          </a:p>
        </p:txBody>
      </p:sp>
    </p:spTree>
    <p:extLst>
      <p:ext uri="{BB962C8B-B14F-4D97-AF65-F5344CB8AC3E}">
        <p14:creationId xmlns:p14="http://schemas.microsoft.com/office/powerpoint/2010/main" val="48945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100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grpId="1" nodeType="withEffect">
                                  <p:stCondLst>
                                    <p:cond delay="175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xit" presetSubtype="0" fill="hold" grpId="0" nodeType="withEffect">
                                  <p:stCondLst>
                                    <p:cond delay="2000"/>
                                  </p:stCondLst>
                                  <p:childTnLst>
                                    <p:set>
                                      <p:cBhvr>
                                        <p:cTn id="10" dur="1" fill="hold">
                                          <p:stCondLst>
                                            <p:cond delay="0"/>
                                          </p:stCondLst>
                                        </p:cTn>
                                        <p:tgtEl>
                                          <p:spTgt spid="29"/>
                                        </p:tgtEl>
                                        <p:attrNameLst>
                                          <p:attrName>style.visibility</p:attrName>
                                        </p:attrNameLst>
                                      </p:cBhvr>
                                      <p:to>
                                        <p:strVal val="hidden"/>
                                      </p:to>
                                    </p:set>
                                  </p:childTnLst>
                                </p:cTn>
                              </p:par>
                              <p:par>
                                <p:cTn id="11" presetID="1" presetClass="entr" presetSubtype="0" fill="hold" grpId="1" nodeType="withEffect">
                                  <p:stCondLst>
                                    <p:cond delay="275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xit" presetSubtype="0" fill="hold" grpId="0" nodeType="withEffect">
                                  <p:stCondLst>
                                    <p:cond delay="200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ntr" presetSubtype="0" fill="hold" grpId="1" nodeType="withEffect">
                                  <p:stCondLst>
                                    <p:cond delay="275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xit" presetSubtype="0" fill="hold" grpId="0" nodeType="withEffect">
                                  <p:stCondLst>
                                    <p:cond delay="3000"/>
                                  </p:stCondLst>
                                  <p:childTnLst>
                                    <p:set>
                                      <p:cBhvr>
                                        <p:cTn id="18" dur="1" fill="hold">
                                          <p:stCondLst>
                                            <p:cond delay="0"/>
                                          </p:stCondLst>
                                        </p:cTn>
                                        <p:tgtEl>
                                          <p:spTgt spid="31"/>
                                        </p:tgtEl>
                                        <p:attrNameLst>
                                          <p:attrName>style.visibility</p:attrName>
                                        </p:attrNameLst>
                                      </p:cBhvr>
                                      <p:to>
                                        <p:strVal val="hidden"/>
                                      </p:to>
                                    </p:set>
                                  </p:childTnLst>
                                </p:cTn>
                              </p:par>
                              <p:par>
                                <p:cTn id="19" presetID="1" presetClass="entr" presetSubtype="0" fill="hold" grpId="1" nodeType="withEffect">
                                  <p:stCondLst>
                                    <p:cond delay="375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xit" presetSubtype="0" fill="hold" grpId="0" nodeType="withEffect">
                                  <p:stCondLst>
                                    <p:cond delay="400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grpId="1" nodeType="withEffect">
                                  <p:stCondLst>
                                    <p:cond delay="475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grpId="0" nodeType="withEffect">
                                  <p:stCondLst>
                                    <p:cond delay="500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ntr" presetSubtype="0" fill="hold" grpId="1" nodeType="withEffect">
                                  <p:stCondLst>
                                    <p:cond delay="575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300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1" nodeType="withEffect">
                                  <p:stCondLst>
                                    <p:cond delay="375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xit" presetSubtype="0" fill="hold" grpId="0" nodeType="withEffect">
                                  <p:stCondLst>
                                    <p:cond delay="4000"/>
                                  </p:stCondLst>
                                  <p:childTnLst>
                                    <p:set>
                                      <p:cBhvr>
                                        <p:cTn id="34" dur="1" fill="hold">
                                          <p:stCondLst>
                                            <p:cond delay="0"/>
                                          </p:stCondLst>
                                        </p:cTn>
                                        <p:tgtEl>
                                          <p:spTgt spid="37"/>
                                        </p:tgtEl>
                                        <p:attrNameLst>
                                          <p:attrName>style.visibility</p:attrName>
                                        </p:attrNameLst>
                                      </p:cBhvr>
                                      <p:to>
                                        <p:strVal val="hidden"/>
                                      </p:to>
                                    </p:set>
                                  </p:childTnLst>
                                </p:cTn>
                              </p:par>
                              <p:par>
                                <p:cTn id="35" presetID="1" presetClass="entr" presetSubtype="0" fill="hold" grpId="1" nodeType="withEffect">
                                  <p:stCondLst>
                                    <p:cond delay="475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xit" presetSubtype="0" fill="hold" grpId="0" nodeType="withEffect">
                                  <p:stCondLst>
                                    <p:cond delay="5000"/>
                                  </p:stCondLst>
                                  <p:childTnLst>
                                    <p:set>
                                      <p:cBhvr>
                                        <p:cTn id="38" dur="1" fill="hold">
                                          <p:stCondLst>
                                            <p:cond delay="0"/>
                                          </p:stCondLst>
                                        </p:cTn>
                                        <p:tgtEl>
                                          <p:spTgt spid="38"/>
                                        </p:tgtEl>
                                        <p:attrNameLst>
                                          <p:attrName>style.visibility</p:attrName>
                                        </p:attrNameLst>
                                      </p:cBhvr>
                                      <p:to>
                                        <p:strVal val="hidden"/>
                                      </p:to>
                                    </p:set>
                                  </p:childTnLst>
                                </p:cTn>
                              </p:par>
                              <p:par>
                                <p:cTn id="39" presetID="1" presetClass="entr" presetSubtype="0" fill="hold" grpId="1" nodeType="withEffect">
                                  <p:stCondLst>
                                    <p:cond delay="575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7" grpId="0" animBg="1"/>
      <p:bldP spid="37" grpId="1" animBg="1"/>
      <p:bldP spid="36" grpId="0" animBg="1"/>
      <p:bldP spid="36" grpId="1" animBg="1"/>
      <p:bldP spid="14" grpId="0" animBg="1"/>
      <p:bldP spid="14"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6E5BD544-4221-4614-99CF-52501CAFEACA}"/>
              </a:ext>
            </a:extLst>
          </p:cNvPr>
          <p:cNvSpPr txBox="1">
            <a:spLocks/>
          </p:cNvSpPr>
          <p:nvPr/>
        </p:nvSpPr>
        <p:spPr>
          <a:xfrm>
            <a:off x="385430" y="1532277"/>
            <a:ext cx="11421140" cy="474152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spcBef>
                <a:spcPts val="0"/>
              </a:spcBef>
              <a:spcAft>
                <a:spcPts val="800"/>
              </a:spcAft>
              <a:buFont typeface="Arial" pitchFamily="34" charset="0"/>
              <a:buNone/>
            </a:pPr>
            <a:r>
              <a:rPr lang="en-US" sz="1800" kern="100">
                <a:latin typeface="Aptos" panose="020B0004020202020204" pitchFamily="34" charset="0"/>
                <a:ea typeface="Aptos" panose="020B0004020202020204" pitchFamily="34" charset="0"/>
                <a:cs typeface="Times New Roman" panose="02020603050405020304" pitchFamily="18" charset="0"/>
              </a:rPr>
              <a:t>By February 2025, NJ acute care hospitals participating in QIP-NJ will ensure that at least 50% of patients with an identified social need subsequently initiated services to address that need within 30 days of discharge, ensuring that patients received a trauma-informed and culturally humble care experience at all stages of care. Hospitals will achieve this by implementing best practices in the following drivers: </a:t>
            </a:r>
          </a:p>
          <a:p>
            <a:pPr marL="0" indent="0">
              <a:lnSpc>
                <a:spcPct val="115000"/>
              </a:lnSpc>
              <a:spcBef>
                <a:spcPts val="0"/>
              </a:spcBef>
              <a:spcAft>
                <a:spcPts val="800"/>
              </a:spcAft>
              <a:buFont typeface="Arial" pitchFamily="34" charset="0"/>
              <a:buNone/>
            </a:pP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spcAft>
                <a:spcPts val="800"/>
              </a:spcAft>
              <a:buFont typeface="Arial" pitchFamily="34" charset="0"/>
              <a:buNone/>
            </a:pP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spcAft>
                <a:spcPts val="800"/>
              </a:spcAft>
              <a:buFont typeface="Arial" pitchFamily="34" charset="0"/>
              <a:buNone/>
            </a:pP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spcAft>
                <a:spcPts val="800"/>
              </a:spcAft>
              <a:buFont typeface="Arial" pitchFamily="34" charset="0"/>
              <a:buNone/>
            </a:pPr>
            <a:r>
              <a:rPr lang="en-US" sz="1800" kern="100">
                <a:latin typeface="Aptos" panose="020B0004020202020204" pitchFamily="34" charset="0"/>
                <a:ea typeface="Aptos" panose="020B0004020202020204" pitchFamily="34" charset="0"/>
                <a:cs typeface="Times New Roman" panose="02020603050405020304" pitchFamily="18" charset="0"/>
              </a:rPr>
              <a:t>Hospitals will choose to focus their efforts on at least one of the following domains: </a:t>
            </a:r>
          </a:p>
          <a:p>
            <a:pPr>
              <a:lnSpc>
                <a:spcPct val="115000"/>
              </a:lnSpc>
              <a:spcBef>
                <a:spcPts val="0"/>
              </a:spcBef>
              <a:buFont typeface="Symbol" panose="05050102010706020507" pitchFamily="18" charset="2"/>
              <a:buChar char=""/>
            </a:pPr>
            <a:r>
              <a:rPr lang="en-US" sz="1800" kern="100">
                <a:latin typeface="Aptos" panose="020B0004020202020204" pitchFamily="34" charset="0"/>
                <a:ea typeface="Aptos" panose="020B0004020202020204" pitchFamily="34" charset="0"/>
                <a:cs typeface="Times New Roman" panose="02020603050405020304" pitchFamily="18" charset="0"/>
              </a:rPr>
              <a:t>Housing Supports</a:t>
            </a:r>
          </a:p>
          <a:p>
            <a:pPr>
              <a:lnSpc>
                <a:spcPct val="115000"/>
              </a:lnSpc>
              <a:spcBef>
                <a:spcPts val="0"/>
              </a:spcBef>
              <a:buFont typeface="Symbol" panose="05050102010706020507" pitchFamily="18" charset="2"/>
              <a:buChar char=""/>
            </a:pPr>
            <a:r>
              <a:rPr lang="en-US" sz="1800" kern="100">
                <a:latin typeface="Aptos" panose="020B0004020202020204" pitchFamily="34" charset="0"/>
                <a:ea typeface="Aptos" panose="020B0004020202020204" pitchFamily="34" charset="0"/>
                <a:cs typeface="Times New Roman" panose="02020603050405020304" pitchFamily="18" charset="0"/>
              </a:rPr>
              <a:t>Meal Supports</a:t>
            </a:r>
          </a:p>
          <a:p>
            <a:pPr>
              <a:lnSpc>
                <a:spcPct val="115000"/>
              </a:lnSpc>
              <a:spcBef>
                <a:spcPts val="0"/>
              </a:spcBef>
              <a:spcAft>
                <a:spcPts val="800"/>
              </a:spcAft>
              <a:buFont typeface="Symbol" panose="05050102010706020507" pitchFamily="18" charset="2"/>
              <a:buChar char=""/>
            </a:pPr>
            <a:r>
              <a:rPr lang="en-US" sz="1800" kern="100">
                <a:latin typeface="Aptos" panose="020B0004020202020204" pitchFamily="34" charset="0"/>
                <a:ea typeface="Aptos" panose="020B0004020202020204" pitchFamily="34" charset="0"/>
                <a:cs typeface="Times New Roman" panose="02020603050405020304" pitchFamily="18" charset="0"/>
              </a:rPr>
              <a:t>Transportation Supports</a:t>
            </a:r>
          </a:p>
          <a:p>
            <a:pPr marL="0" indent="0" algn="just" fontAlgn="base">
              <a:buFont typeface="Arial" pitchFamily="34" charset="0"/>
              <a:buNone/>
            </a:pPr>
            <a:endParaRPr lang="en-US">
              <a:solidFill>
                <a:srgbClr val="000000"/>
              </a:solidFill>
              <a:latin typeface="Arial" panose="020B0604020202020204" pitchFamily="34" charset="0"/>
            </a:endParaRPr>
          </a:p>
        </p:txBody>
      </p:sp>
      <p:sp>
        <p:nvSpPr>
          <p:cNvPr id="2" name="TextBox 2"/>
          <p:cNvSpPr txBox="1"/>
          <p:nvPr/>
        </p:nvSpPr>
        <p:spPr>
          <a:xfrm>
            <a:off x="861601" y="584200"/>
            <a:ext cx="10468799"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3667" b="0" i="0" u="none" strike="noStrike" kern="1200" cap="none" spc="0" normalizeH="0" baseline="0" noProof="0">
                <a:ln>
                  <a:noFill/>
                </a:ln>
                <a:solidFill>
                  <a:srgbClr val="000000"/>
                </a:solidFill>
                <a:effectLst/>
                <a:uLnTx/>
                <a:uFillTx/>
                <a:latin typeface="Arial Bold"/>
                <a:ea typeface="+mn-ea"/>
                <a:cs typeface="+mn-cs"/>
              </a:rPr>
              <a:t>SDOH LC Aim</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822C9C3C-03F1-C584-D999-75F50927B29F}"/>
              </a:ext>
            </a:extLst>
          </p:cNvPr>
          <p:cNvPicPr>
            <a:picLocks noChangeAspect="1"/>
          </p:cNvPicPr>
          <p:nvPr/>
        </p:nvPicPr>
        <p:blipFill>
          <a:blip r:embed="rId4"/>
          <a:stretch>
            <a:fillRect/>
          </a:stretch>
        </p:blipFill>
        <p:spPr>
          <a:xfrm>
            <a:off x="3292148" y="3057626"/>
            <a:ext cx="1933178" cy="742748"/>
          </a:xfrm>
          <a:prstGeom prst="rect">
            <a:avLst/>
          </a:prstGeom>
        </p:spPr>
      </p:pic>
      <p:pic>
        <p:nvPicPr>
          <p:cNvPr id="16" name="Picture 15">
            <a:extLst>
              <a:ext uri="{FF2B5EF4-FFF2-40B4-BE49-F238E27FC236}">
                <a16:creationId xmlns:a16="http://schemas.microsoft.com/office/drawing/2014/main" id="{3E91E025-CAD0-A449-B60B-E455BCD67125}"/>
              </a:ext>
            </a:extLst>
          </p:cNvPr>
          <p:cNvPicPr>
            <a:picLocks noChangeAspect="1"/>
          </p:cNvPicPr>
          <p:nvPr/>
        </p:nvPicPr>
        <p:blipFill>
          <a:blip r:embed="rId5"/>
          <a:stretch>
            <a:fillRect/>
          </a:stretch>
        </p:blipFill>
        <p:spPr>
          <a:xfrm>
            <a:off x="5427526" y="3077088"/>
            <a:ext cx="1805159" cy="742748"/>
          </a:xfrm>
          <a:prstGeom prst="rect">
            <a:avLst/>
          </a:prstGeom>
        </p:spPr>
      </p:pic>
      <p:pic>
        <p:nvPicPr>
          <p:cNvPr id="17" name="Picture 16">
            <a:extLst>
              <a:ext uri="{FF2B5EF4-FFF2-40B4-BE49-F238E27FC236}">
                <a16:creationId xmlns:a16="http://schemas.microsoft.com/office/drawing/2014/main" id="{3E6B711B-6F5D-5DC4-B6FF-5089FB75F196}"/>
              </a:ext>
            </a:extLst>
          </p:cNvPr>
          <p:cNvPicPr>
            <a:picLocks noChangeAspect="1"/>
          </p:cNvPicPr>
          <p:nvPr/>
        </p:nvPicPr>
        <p:blipFill>
          <a:blip r:embed="rId6"/>
          <a:stretch>
            <a:fillRect/>
          </a:stretch>
        </p:blipFill>
        <p:spPr>
          <a:xfrm>
            <a:off x="7450958" y="3077084"/>
            <a:ext cx="1793330" cy="703834"/>
          </a:xfrm>
          <a:prstGeom prst="rect">
            <a:avLst/>
          </a:prstGeom>
        </p:spPr>
      </p:pic>
      <p:pic>
        <p:nvPicPr>
          <p:cNvPr id="19" name="Picture 18">
            <a:extLst>
              <a:ext uri="{FF2B5EF4-FFF2-40B4-BE49-F238E27FC236}">
                <a16:creationId xmlns:a16="http://schemas.microsoft.com/office/drawing/2014/main" id="{76FAEE89-9733-3A7C-8317-2021D7AFDBF4}"/>
              </a:ext>
            </a:extLst>
          </p:cNvPr>
          <p:cNvPicPr>
            <a:picLocks noChangeAspect="1"/>
          </p:cNvPicPr>
          <p:nvPr/>
        </p:nvPicPr>
        <p:blipFill>
          <a:blip r:embed="rId7"/>
          <a:stretch>
            <a:fillRect/>
          </a:stretch>
        </p:blipFill>
        <p:spPr>
          <a:xfrm>
            <a:off x="9446488" y="3077084"/>
            <a:ext cx="1658342" cy="703832"/>
          </a:xfrm>
          <a:prstGeom prst="rect">
            <a:avLst/>
          </a:prstGeom>
        </p:spPr>
      </p:pic>
      <p:pic>
        <p:nvPicPr>
          <p:cNvPr id="18" name="Picture 17">
            <a:extLst>
              <a:ext uri="{FF2B5EF4-FFF2-40B4-BE49-F238E27FC236}">
                <a16:creationId xmlns:a16="http://schemas.microsoft.com/office/drawing/2014/main" id="{BA81426B-BBA5-469B-C247-78054B124226}"/>
              </a:ext>
            </a:extLst>
          </p:cNvPr>
          <p:cNvPicPr>
            <a:picLocks noChangeAspect="1"/>
          </p:cNvPicPr>
          <p:nvPr/>
        </p:nvPicPr>
        <p:blipFill>
          <a:blip r:embed="rId8"/>
          <a:stretch>
            <a:fillRect/>
          </a:stretch>
        </p:blipFill>
        <p:spPr>
          <a:xfrm>
            <a:off x="861601" y="3077084"/>
            <a:ext cx="2228798" cy="703832"/>
          </a:xfrm>
          <a:prstGeom prst="rect">
            <a:avLst/>
          </a:prstGeom>
        </p:spPr>
      </p:pic>
    </p:spTree>
    <p:extLst>
      <p:ext uri="{BB962C8B-B14F-4D97-AF65-F5344CB8AC3E}">
        <p14:creationId xmlns:p14="http://schemas.microsoft.com/office/powerpoint/2010/main" val="379108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960396" y="-5960396"/>
            <a:ext cx="271208" cy="12192000"/>
            <a:chOff x="0" y="0"/>
            <a:chExt cx="331990" cy="14924418"/>
          </a:xfrm>
        </p:grpSpPr>
        <p:sp>
          <p:nvSpPr>
            <p:cNvPr id="3" name="Freeform 3"/>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endParaRPr lang="en-US"/>
            </a:p>
          </p:txBody>
        </p:sp>
      </p:grpSp>
      <p:sp>
        <p:nvSpPr>
          <p:cNvPr id="4" name="TextBox 4"/>
          <p:cNvSpPr txBox="1"/>
          <p:nvPr/>
        </p:nvSpPr>
        <p:spPr>
          <a:xfrm>
            <a:off x="861601" y="584200"/>
            <a:ext cx="10468799"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94"/>
              </a:lnSpc>
            </a:pPr>
            <a:r>
              <a:rPr lang="en-US" sz="3667">
                <a:solidFill>
                  <a:srgbClr val="000000"/>
                </a:solidFill>
                <a:latin typeface="Arial Bold"/>
              </a:rPr>
              <a:t>SDOHLC Domains  </a:t>
            </a:r>
          </a:p>
        </p:txBody>
      </p:sp>
      <p:sp>
        <p:nvSpPr>
          <p:cNvPr id="5" name="TextBox 5"/>
          <p:cNvSpPr txBox="1"/>
          <p:nvPr/>
        </p:nvSpPr>
        <p:spPr>
          <a:xfrm>
            <a:off x="358812" y="2264283"/>
            <a:ext cx="3262824" cy="27699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indent="-285750">
              <a:buFont typeface="Arial" panose="020B0604020202020204" pitchFamily="34" charset="0"/>
              <a:buChar char="•"/>
            </a:pPr>
            <a:r>
              <a:rPr lang="en-US" sz="1800"/>
              <a:t>Connections to either permanent, transitional or emergency housing services</a:t>
            </a:r>
          </a:p>
          <a:p>
            <a:pPr marL="285750" indent="-285750">
              <a:buFont typeface="Arial" panose="020B0604020202020204" pitchFamily="34" charset="0"/>
              <a:buChar char="•"/>
            </a:pPr>
            <a:r>
              <a:rPr lang="en-US" sz="1800"/>
              <a:t>Warm handoffs: establishing connections for patients with Continuum of Care (CoC) housing agencies who have capacity.</a:t>
            </a:r>
          </a:p>
          <a:p>
            <a:pPr marL="285750" indent="-285750">
              <a:buFont typeface="Arial" panose="020B0604020202020204" pitchFamily="34" charset="0"/>
              <a:buChar char="•"/>
            </a:pPr>
            <a:r>
              <a:rPr lang="en-US" sz="1800"/>
              <a:t>Note that each agency has their own eligibility criteria.</a:t>
            </a:r>
          </a:p>
        </p:txBody>
      </p:sp>
      <p:sp>
        <p:nvSpPr>
          <p:cNvPr id="7" name="TextBox 7"/>
          <p:cNvSpPr txBox="1"/>
          <p:nvPr/>
        </p:nvSpPr>
        <p:spPr>
          <a:xfrm>
            <a:off x="4464588" y="2264283"/>
            <a:ext cx="3262824" cy="33239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indent="-285750">
              <a:buFont typeface="Arial" panose="020B0604020202020204" pitchFamily="34" charset="0"/>
              <a:buChar char="•"/>
            </a:pPr>
            <a:r>
              <a:rPr lang="en-US" sz="1800"/>
              <a:t>Connections made to medically supported meals, healthy meal delivery and food benefits like SNAP and WIC and identifying additional community-based resources for ineligible patients.</a:t>
            </a:r>
          </a:p>
          <a:p>
            <a:pPr marL="285750" indent="-285750">
              <a:buFont typeface="Arial" panose="020B0604020202020204" pitchFamily="34" charset="0"/>
              <a:buChar char="•"/>
            </a:pPr>
            <a:r>
              <a:rPr lang="en-US" sz="1800"/>
              <a:t>Providing emergency meals and vouchers to patients and families, in addition to connecting patients to long term support through programs like SNAP / WIC. </a:t>
            </a:r>
          </a:p>
        </p:txBody>
      </p:sp>
      <p:sp>
        <p:nvSpPr>
          <p:cNvPr id="9" name="Freeform 9"/>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0" y="844460"/>
            <a:ext cx="271208" cy="1563488"/>
            <a:chOff x="0" y="0"/>
            <a:chExt cx="331990" cy="1913890"/>
          </a:xfrm>
        </p:grpSpPr>
        <p:sp>
          <p:nvSpPr>
            <p:cNvPr id="11" name="Freeform 11"/>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endParaRPr lang="en-US"/>
            </a:p>
          </p:txBody>
        </p:sp>
      </p:grpSp>
      <p:grpSp>
        <p:nvGrpSpPr>
          <p:cNvPr id="12" name="Group 12"/>
          <p:cNvGrpSpPr/>
          <p:nvPr/>
        </p:nvGrpSpPr>
        <p:grpSpPr>
          <a:xfrm>
            <a:off x="11890142" y="4709117"/>
            <a:ext cx="301858" cy="1463083"/>
            <a:chOff x="0" y="0"/>
            <a:chExt cx="293277" cy="1421492"/>
          </a:xfrm>
        </p:grpSpPr>
        <p:sp>
          <p:nvSpPr>
            <p:cNvPr id="13" name="Freeform 13"/>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endParaRPr lang="en-US"/>
            </a:p>
          </p:txBody>
        </p:sp>
      </p:grpSp>
      <p:sp>
        <p:nvSpPr>
          <p:cNvPr id="14" name="TextBox 7">
            <a:extLst>
              <a:ext uri="{FF2B5EF4-FFF2-40B4-BE49-F238E27FC236}">
                <a16:creationId xmlns:a16="http://schemas.microsoft.com/office/drawing/2014/main" id="{6766C0C4-4ED5-9372-22D1-D6528388D24A}"/>
              </a:ext>
            </a:extLst>
          </p:cNvPr>
          <p:cNvSpPr txBox="1"/>
          <p:nvPr/>
        </p:nvSpPr>
        <p:spPr>
          <a:xfrm>
            <a:off x="8570364" y="2264283"/>
            <a:ext cx="3262824" cy="24929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indent="-285750">
              <a:buFont typeface="Arial" panose="020B0604020202020204" pitchFamily="34" charset="0"/>
              <a:buChar char="•"/>
            </a:pPr>
            <a:r>
              <a:rPr lang="en-US" sz="1800"/>
              <a:t>Connections made to taxi/Uber/Lyft vouchers in addition to wheelchair, ambulance etc. </a:t>
            </a:r>
          </a:p>
          <a:p>
            <a:pPr marL="285750" indent="-285750">
              <a:buFont typeface="Arial" panose="020B0604020202020204" pitchFamily="34" charset="0"/>
              <a:buChar char="•"/>
            </a:pPr>
            <a:r>
              <a:rPr lang="en-US" sz="1800"/>
              <a:t>Arranged for all scheduled or planned appointments. </a:t>
            </a:r>
          </a:p>
          <a:p>
            <a:pPr marL="285750" indent="-285750">
              <a:buFont typeface="Arial" panose="020B0604020202020204" pitchFamily="34" charset="0"/>
              <a:buChar char="•"/>
            </a:pPr>
            <a:r>
              <a:rPr lang="en-US" sz="1800"/>
              <a:t>Clear instructions in the patient’s preferred language on using public transportation. </a:t>
            </a:r>
          </a:p>
        </p:txBody>
      </p:sp>
      <p:sp>
        <p:nvSpPr>
          <p:cNvPr id="16" name="TextBox 6">
            <a:extLst>
              <a:ext uri="{FF2B5EF4-FFF2-40B4-BE49-F238E27FC236}">
                <a16:creationId xmlns:a16="http://schemas.microsoft.com/office/drawing/2014/main" id="{0CDF3B6E-3DFA-54D3-97D6-8720485D081C}"/>
              </a:ext>
            </a:extLst>
          </p:cNvPr>
          <p:cNvSpPr txBox="1"/>
          <p:nvPr/>
        </p:nvSpPr>
        <p:spPr>
          <a:xfrm>
            <a:off x="358812" y="1768797"/>
            <a:ext cx="3262824" cy="5104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Housing Supports</a:t>
            </a:r>
          </a:p>
        </p:txBody>
      </p:sp>
      <p:sp>
        <p:nvSpPr>
          <p:cNvPr id="17" name="TextBox 6">
            <a:extLst>
              <a:ext uri="{FF2B5EF4-FFF2-40B4-BE49-F238E27FC236}">
                <a16:creationId xmlns:a16="http://schemas.microsoft.com/office/drawing/2014/main" id="{8028079B-6938-D19F-6DBF-ABBD612B425F}"/>
              </a:ext>
            </a:extLst>
          </p:cNvPr>
          <p:cNvSpPr txBox="1"/>
          <p:nvPr/>
        </p:nvSpPr>
        <p:spPr>
          <a:xfrm>
            <a:off x="4464588" y="1768798"/>
            <a:ext cx="3262824" cy="5104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Meal Supports</a:t>
            </a:r>
          </a:p>
        </p:txBody>
      </p:sp>
      <p:sp>
        <p:nvSpPr>
          <p:cNvPr id="18" name="TextBox 6">
            <a:extLst>
              <a:ext uri="{FF2B5EF4-FFF2-40B4-BE49-F238E27FC236}">
                <a16:creationId xmlns:a16="http://schemas.microsoft.com/office/drawing/2014/main" id="{181ADA6E-D47A-1509-FAF8-9F5D6765FB45}"/>
              </a:ext>
            </a:extLst>
          </p:cNvPr>
          <p:cNvSpPr txBox="1"/>
          <p:nvPr/>
        </p:nvSpPr>
        <p:spPr>
          <a:xfrm>
            <a:off x="8570364" y="1768797"/>
            <a:ext cx="3262824" cy="5104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Transportation Supports</a:t>
            </a:r>
          </a:p>
        </p:txBody>
      </p:sp>
    </p:spTree>
    <p:extLst>
      <p:ext uri="{BB962C8B-B14F-4D97-AF65-F5344CB8AC3E}">
        <p14:creationId xmlns:p14="http://schemas.microsoft.com/office/powerpoint/2010/main" val="113615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5604"/>
            <a:ext cx="12192000" cy="4197232"/>
            <a:chOff x="0" y="0"/>
            <a:chExt cx="9537267" cy="3283311"/>
          </a:xfrm>
        </p:grpSpPr>
        <p:sp>
          <p:nvSpPr>
            <p:cNvPr id="3" name="Freeform 3"/>
            <p:cNvSpPr/>
            <p:nvPr/>
          </p:nvSpPr>
          <p:spPr>
            <a:xfrm>
              <a:off x="0" y="0"/>
              <a:ext cx="9537267" cy="3283311"/>
            </a:xfrm>
            <a:custGeom>
              <a:avLst/>
              <a:gdLst/>
              <a:ahLst/>
              <a:cxnLst/>
              <a:rect l="l" t="t" r="r" b="b"/>
              <a:pathLst>
                <a:path w="9537267" h="3283311">
                  <a:moveTo>
                    <a:pt x="0" y="0"/>
                  </a:moveTo>
                  <a:lnTo>
                    <a:pt x="9537267" y="0"/>
                  </a:lnTo>
                  <a:lnTo>
                    <a:pt x="9537267" y="3283311"/>
                  </a:lnTo>
                  <a:lnTo>
                    <a:pt x="0" y="3283311"/>
                  </a:lnTo>
                  <a:close/>
                </a:path>
              </a:pathLst>
            </a:custGeom>
            <a:solidFill>
              <a:srgbClr val="EFF0EF"/>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359656" y="1075437"/>
            <a:ext cx="5369348" cy="5590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694"/>
              </a:lnSpc>
              <a:spcBef>
                <a:spcPts val="0"/>
              </a:spcBef>
              <a:spcAft>
                <a:spcPts val="0"/>
              </a:spcAft>
              <a:buClrTx/>
              <a:buSzTx/>
              <a:buFontTx/>
              <a:buNone/>
              <a:tabLst/>
              <a:defRPr/>
            </a:pPr>
            <a:r>
              <a:rPr kumimoji="0" lang="en-US" sz="3667"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What Participants Want</a:t>
            </a:r>
          </a:p>
        </p:txBody>
      </p:sp>
      <p:grpSp>
        <p:nvGrpSpPr>
          <p:cNvPr id="8" name="Group 8"/>
          <p:cNvGrpSpPr/>
          <p:nvPr/>
        </p:nvGrpSpPr>
        <p:grpSpPr>
          <a:xfrm rot="5400000">
            <a:off x="5960396" y="-5960396"/>
            <a:ext cx="271208" cy="12192000"/>
            <a:chOff x="0" y="0"/>
            <a:chExt cx="331990" cy="14924418"/>
          </a:xfrm>
        </p:grpSpPr>
        <p:sp>
          <p:nvSpPr>
            <p:cNvPr id="9" name="Freeform 9"/>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0" y="844460"/>
            <a:ext cx="271208" cy="1563488"/>
            <a:chOff x="0" y="0"/>
            <a:chExt cx="331990" cy="1913890"/>
          </a:xfrm>
        </p:grpSpPr>
        <p:sp>
          <p:nvSpPr>
            <p:cNvPr id="12" name="Freeform 12"/>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1890142" y="4709117"/>
            <a:ext cx="301858" cy="1463083"/>
            <a:chOff x="0" y="0"/>
            <a:chExt cx="293277" cy="1421492"/>
          </a:xfrm>
        </p:grpSpPr>
        <p:sp>
          <p:nvSpPr>
            <p:cNvPr id="14" name="Freeform 14"/>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6" name="Table 15">
            <a:extLst>
              <a:ext uri="{FF2B5EF4-FFF2-40B4-BE49-F238E27FC236}">
                <a16:creationId xmlns:a16="http://schemas.microsoft.com/office/drawing/2014/main" id="{F3572DC1-9FDA-80E6-E91B-B4D43781B710}"/>
              </a:ext>
            </a:extLst>
          </p:cNvPr>
          <p:cNvGraphicFramePr>
            <a:graphicFrameLocks noGrp="1"/>
          </p:cNvGraphicFramePr>
          <p:nvPr>
            <p:extLst>
              <p:ext uri="{D42A27DB-BD31-4B8C-83A1-F6EECF244321}">
                <p14:modId xmlns:p14="http://schemas.microsoft.com/office/powerpoint/2010/main" val="3579525974"/>
              </p:ext>
            </p:extLst>
          </p:nvPr>
        </p:nvGraphicFramePr>
        <p:xfrm>
          <a:off x="614801" y="638373"/>
          <a:ext cx="5369348" cy="5900135"/>
        </p:xfrm>
        <a:graphic>
          <a:graphicData uri="http://schemas.openxmlformats.org/drawingml/2006/table">
            <a:tbl>
              <a:tblPr firstRow="1" bandRow="1">
                <a:tableStyleId>{3B4B98B0-60AC-42C2-AFA5-B58CD77FA1E5}</a:tableStyleId>
              </a:tblPr>
              <a:tblGrid>
                <a:gridCol w="2684674">
                  <a:extLst>
                    <a:ext uri="{9D8B030D-6E8A-4147-A177-3AD203B41FA5}">
                      <a16:colId xmlns:a16="http://schemas.microsoft.com/office/drawing/2014/main" val="3019215180"/>
                    </a:ext>
                  </a:extLst>
                </a:gridCol>
                <a:gridCol w="2684674">
                  <a:extLst>
                    <a:ext uri="{9D8B030D-6E8A-4147-A177-3AD203B41FA5}">
                      <a16:colId xmlns:a16="http://schemas.microsoft.com/office/drawing/2014/main" val="1319275981"/>
                    </a:ext>
                  </a:extLst>
                </a:gridCol>
              </a:tblGrid>
              <a:tr h="1135016">
                <a:tc gridSpan="2">
                  <a:txBody>
                    <a:bodyPr/>
                    <a:lstStyle/>
                    <a:p>
                      <a:pPr algn="ctr" fontAlgn="b"/>
                      <a:r>
                        <a:rPr lang="en-US" sz="2000" u="none" strike="noStrike">
                          <a:effectLst/>
                        </a:rPr>
                        <a:t>Which SDOH practices does your team need the most support for improvement in an SDOH-focused collaborative? (select all that apply)</a:t>
                      </a:r>
                      <a:endParaRPr lang="en-US" sz="2000" b="1" i="0" u="none" strike="noStrike">
                        <a:solidFill>
                          <a:srgbClr val="000000"/>
                        </a:solidFill>
                        <a:effectLst/>
                        <a:latin typeface="Calibri" panose="020F0502020204030204" pitchFamily="34" charset="0"/>
                      </a:endParaRPr>
                    </a:p>
                  </a:txBody>
                  <a:tcPr marL="4763" marR="4763" marT="4763" marB="0" anchor="ctr"/>
                </a:tc>
                <a:tc hMerge="1">
                  <a:txBody>
                    <a:bodyPr/>
                    <a:lstStyle/>
                    <a:p>
                      <a:pPr algn="l" fontAlgn="b"/>
                      <a:endParaRPr lang="en-US" sz="11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469823212"/>
                  </a:ext>
                </a:extLst>
              </a:tr>
              <a:tr h="1120587">
                <a:tc>
                  <a:txBody>
                    <a:bodyPr/>
                    <a:lstStyle/>
                    <a:p>
                      <a:pPr algn="ctr" fontAlgn="b"/>
                      <a:r>
                        <a:rPr lang="en-US" sz="2000" u="none" strike="noStrike">
                          <a:effectLst/>
                        </a:rPr>
                        <a:t>Engaging and building strategic relationships with community partners</a:t>
                      </a:r>
                      <a:endParaRPr lang="en-US" sz="2000" b="0" i="0" u="none" strike="noStrike">
                        <a:solidFill>
                          <a:srgbClr val="000000"/>
                        </a:solidFill>
                        <a:effectLst/>
                        <a:latin typeface="Aptos Narrow" panose="020B0004020202020204" pitchFamily="34" charset="0"/>
                      </a:endParaRPr>
                    </a:p>
                  </a:txBody>
                  <a:tcPr marL="4763" marR="4763" marT="4763" marB="0" anchor="ctr"/>
                </a:tc>
                <a:tc>
                  <a:txBody>
                    <a:bodyPr/>
                    <a:lstStyle/>
                    <a:p>
                      <a:pPr algn="ctr" fontAlgn="b"/>
                      <a:r>
                        <a:rPr lang="en-US" sz="2400" u="none" strike="noStrike">
                          <a:effectLst/>
                        </a:rPr>
                        <a:t>77%</a:t>
                      </a:r>
                      <a:endParaRPr lang="en-US" sz="2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734529241"/>
                  </a:ext>
                </a:extLst>
              </a:tr>
              <a:tr h="911133">
                <a:tc>
                  <a:txBody>
                    <a:bodyPr/>
                    <a:lstStyle/>
                    <a:p>
                      <a:pPr algn="ctr" fontAlgn="b"/>
                      <a:r>
                        <a:rPr lang="en-US" sz="2000" u="none" strike="noStrike">
                          <a:effectLst/>
                        </a:rPr>
                        <a:t>Developing Protocols</a:t>
                      </a:r>
                      <a:endParaRPr lang="en-US" sz="2000" b="0" i="0" u="none" strike="noStrike">
                        <a:solidFill>
                          <a:srgbClr val="000000"/>
                        </a:solidFill>
                        <a:effectLst/>
                        <a:latin typeface="Aptos Narrow" panose="020B0004020202020204" pitchFamily="34" charset="0"/>
                      </a:endParaRPr>
                    </a:p>
                  </a:txBody>
                  <a:tcPr marL="4763" marR="4763" marT="4763" marB="0" anchor="ctr">
                    <a:solidFill>
                      <a:srgbClr val="F8F8F8"/>
                    </a:solidFill>
                  </a:tcPr>
                </a:tc>
                <a:tc>
                  <a:txBody>
                    <a:bodyPr/>
                    <a:lstStyle/>
                    <a:p>
                      <a:pPr algn="ctr" fontAlgn="b"/>
                      <a:r>
                        <a:rPr lang="en-US" sz="2400" u="none" strike="noStrike">
                          <a:effectLst/>
                        </a:rPr>
                        <a:t>48%</a:t>
                      </a:r>
                      <a:endParaRPr lang="en-US" sz="2400" b="0" i="0" u="none" strike="noStrike">
                        <a:solidFill>
                          <a:srgbClr val="000000"/>
                        </a:solidFill>
                        <a:effectLst/>
                        <a:latin typeface="Calibri" panose="020F0502020204030204" pitchFamily="34" charset="0"/>
                      </a:endParaRPr>
                    </a:p>
                  </a:txBody>
                  <a:tcPr marL="4763" marR="4763" marT="4763" marB="0" anchor="ctr">
                    <a:solidFill>
                      <a:srgbClr val="F8F8F8"/>
                    </a:solidFill>
                  </a:tcPr>
                </a:tc>
                <a:extLst>
                  <a:ext uri="{0D108BD9-81ED-4DB2-BD59-A6C34878D82A}">
                    <a16:rowId xmlns:a16="http://schemas.microsoft.com/office/drawing/2014/main" val="2123858038"/>
                  </a:ext>
                </a:extLst>
              </a:tr>
              <a:tr h="911133">
                <a:tc>
                  <a:txBody>
                    <a:bodyPr/>
                    <a:lstStyle/>
                    <a:p>
                      <a:pPr algn="ctr" fontAlgn="b"/>
                      <a:r>
                        <a:rPr lang="en-US" sz="2000" u="none" strike="noStrike">
                          <a:effectLst/>
                        </a:rPr>
                        <a:t>Training Staff</a:t>
                      </a:r>
                      <a:endParaRPr lang="en-US" sz="2000" b="0" i="0" u="none" strike="noStrike">
                        <a:solidFill>
                          <a:srgbClr val="000000"/>
                        </a:solidFill>
                        <a:effectLst/>
                        <a:latin typeface="Aptos Narrow" panose="020B0004020202020204" pitchFamily="34" charset="0"/>
                      </a:endParaRPr>
                    </a:p>
                  </a:txBody>
                  <a:tcPr marL="4763" marR="4763" marT="4763" marB="0" anchor="ctr">
                    <a:solidFill>
                      <a:srgbClr val="F8F8F8"/>
                    </a:solidFill>
                  </a:tcPr>
                </a:tc>
                <a:tc>
                  <a:txBody>
                    <a:bodyPr/>
                    <a:lstStyle/>
                    <a:p>
                      <a:pPr algn="ctr" fontAlgn="b"/>
                      <a:r>
                        <a:rPr lang="en-US" sz="2400" u="none" strike="noStrike">
                          <a:effectLst/>
                        </a:rPr>
                        <a:t>43%</a:t>
                      </a:r>
                      <a:endParaRPr lang="en-US" sz="2400" b="0" i="0" u="none" strike="noStrike">
                        <a:solidFill>
                          <a:srgbClr val="000000"/>
                        </a:solidFill>
                        <a:effectLst/>
                        <a:latin typeface="Calibri" panose="020F0502020204030204" pitchFamily="34" charset="0"/>
                      </a:endParaRPr>
                    </a:p>
                  </a:txBody>
                  <a:tcPr marL="4763" marR="4763" marT="4763" marB="0" anchor="ctr">
                    <a:solidFill>
                      <a:srgbClr val="F8F8F8"/>
                    </a:solidFill>
                  </a:tcPr>
                </a:tc>
                <a:extLst>
                  <a:ext uri="{0D108BD9-81ED-4DB2-BD59-A6C34878D82A}">
                    <a16:rowId xmlns:a16="http://schemas.microsoft.com/office/drawing/2014/main" val="4008526341"/>
                  </a:ext>
                </a:extLst>
              </a:tr>
              <a:tr h="911133">
                <a:tc>
                  <a:txBody>
                    <a:bodyPr/>
                    <a:lstStyle/>
                    <a:p>
                      <a:pPr algn="ctr" fontAlgn="b"/>
                      <a:r>
                        <a:rPr lang="en-US" sz="2000" u="none" strike="noStrike">
                          <a:effectLst/>
                        </a:rPr>
                        <a:t>Leveraging technology</a:t>
                      </a:r>
                      <a:endParaRPr lang="en-US" sz="2000" b="0" i="0" u="none" strike="noStrike">
                        <a:solidFill>
                          <a:srgbClr val="000000"/>
                        </a:solidFill>
                        <a:effectLst/>
                        <a:latin typeface="Aptos Narrow" panose="020B0004020202020204" pitchFamily="34" charset="0"/>
                      </a:endParaRPr>
                    </a:p>
                  </a:txBody>
                  <a:tcPr marL="4763" marR="4763" marT="4763" marB="0" anchor="ctr">
                    <a:solidFill>
                      <a:srgbClr val="F8F8F8"/>
                    </a:solidFill>
                  </a:tcPr>
                </a:tc>
                <a:tc>
                  <a:txBody>
                    <a:bodyPr/>
                    <a:lstStyle/>
                    <a:p>
                      <a:pPr algn="ctr" fontAlgn="b"/>
                      <a:r>
                        <a:rPr lang="en-US" sz="2400" u="none" strike="noStrike">
                          <a:effectLst/>
                        </a:rPr>
                        <a:t>30%</a:t>
                      </a:r>
                      <a:endParaRPr lang="en-US" sz="2400" b="0" i="0" u="none" strike="noStrike">
                        <a:solidFill>
                          <a:srgbClr val="000000"/>
                        </a:solidFill>
                        <a:effectLst/>
                        <a:latin typeface="Calibri" panose="020F0502020204030204" pitchFamily="34" charset="0"/>
                      </a:endParaRPr>
                    </a:p>
                  </a:txBody>
                  <a:tcPr marL="4763" marR="4763" marT="4763" marB="0" anchor="ctr">
                    <a:solidFill>
                      <a:srgbClr val="F8F8F8"/>
                    </a:solidFill>
                  </a:tcPr>
                </a:tc>
                <a:extLst>
                  <a:ext uri="{0D108BD9-81ED-4DB2-BD59-A6C34878D82A}">
                    <a16:rowId xmlns:a16="http://schemas.microsoft.com/office/drawing/2014/main" val="873328477"/>
                  </a:ext>
                </a:extLst>
              </a:tr>
              <a:tr h="911133">
                <a:tc>
                  <a:txBody>
                    <a:bodyPr/>
                    <a:lstStyle/>
                    <a:p>
                      <a:pPr algn="ctr" fontAlgn="b"/>
                      <a:r>
                        <a:rPr lang="en-US" sz="2000" u="none" strike="noStrike">
                          <a:effectLst/>
                        </a:rPr>
                        <a:t>Other (please specify):</a:t>
                      </a:r>
                      <a:endParaRPr lang="en-US" sz="2000" b="0" i="0" u="none" strike="noStrike">
                        <a:solidFill>
                          <a:srgbClr val="000000"/>
                        </a:solidFill>
                        <a:effectLst/>
                        <a:latin typeface="Aptos Narrow" panose="020B0004020202020204" pitchFamily="34" charset="0"/>
                      </a:endParaRPr>
                    </a:p>
                  </a:txBody>
                  <a:tcPr marL="4763" marR="4763" marT="4763" marB="0" anchor="ctr">
                    <a:solidFill>
                      <a:srgbClr val="F8F8F8"/>
                    </a:solidFill>
                  </a:tcPr>
                </a:tc>
                <a:tc>
                  <a:txBody>
                    <a:bodyPr/>
                    <a:lstStyle/>
                    <a:p>
                      <a:pPr algn="ctr" fontAlgn="b"/>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4763" marR="4763" marT="4763" marB="0" anchor="ctr">
                    <a:solidFill>
                      <a:srgbClr val="F8F8F8"/>
                    </a:solidFill>
                  </a:tcPr>
                </a:tc>
                <a:extLst>
                  <a:ext uri="{0D108BD9-81ED-4DB2-BD59-A6C34878D82A}">
                    <a16:rowId xmlns:a16="http://schemas.microsoft.com/office/drawing/2014/main" val="961121834"/>
                  </a:ext>
                </a:extLst>
              </a:tr>
            </a:tbl>
          </a:graphicData>
        </a:graphic>
      </p:graphicFrame>
      <p:sp>
        <p:nvSpPr>
          <p:cNvPr id="18" name="TextBox 17">
            <a:extLst>
              <a:ext uri="{FF2B5EF4-FFF2-40B4-BE49-F238E27FC236}">
                <a16:creationId xmlns:a16="http://schemas.microsoft.com/office/drawing/2014/main" id="{C9548D9D-71A0-F643-54E3-C68E52090E14}"/>
              </a:ext>
            </a:extLst>
          </p:cNvPr>
          <p:cNvSpPr txBox="1"/>
          <p:nvPr/>
        </p:nvSpPr>
        <p:spPr>
          <a:xfrm>
            <a:off x="6359656" y="2345793"/>
            <a:ext cx="5369347" cy="1938992"/>
          </a:xfrm>
          <a:prstGeom prst="rect">
            <a:avLst/>
          </a:prstGeom>
          <a:noFill/>
        </p:spPr>
        <p:txBody>
          <a:bodyPr wrap="square">
            <a:spAutoFit/>
          </a:bodyPr>
          <a:lstStyle/>
          <a:p>
            <a:r>
              <a:rPr kumimoji="0" lang="en-US" sz="2000" b="1" i="0" u="none" strike="noStrike" kern="1200" cap="none" spc="0" normalizeH="0" baseline="0" noProof="0">
                <a:ln>
                  <a:noFill/>
                </a:ln>
                <a:solidFill>
                  <a:srgbClr val="000000"/>
                </a:solidFill>
                <a:effectLst/>
                <a:uLnTx/>
                <a:uFillTx/>
                <a:latin typeface="Arial Bold" panose="020B0704020202020204" pitchFamily="34" charset="0"/>
                <a:ea typeface="+mn-ea"/>
                <a:cs typeface="Arial Bold" panose="020B0704020202020204" pitchFamily="34" charset="0"/>
              </a:rPr>
              <a:t>Strategic Partnerships with Community Partners for:</a:t>
            </a:r>
          </a:p>
          <a:p>
            <a:endParaRPr lang="en-US" sz="2000" b="1">
              <a:solidFill>
                <a:srgbClr val="000000"/>
              </a:solidFill>
              <a:latin typeface="Arial Bold" panose="020B0704020202020204" pitchFamily="34" charset="0"/>
              <a:cs typeface="Arial Bold" panose="020B0704020202020204" pitchFamily="34" charset="0"/>
            </a:endParaRPr>
          </a:p>
          <a:p>
            <a:pPr marL="342900" indent="-342900">
              <a:buFont typeface="Arial" panose="020B0604020202020204" pitchFamily="34" charset="0"/>
              <a:buChar char="•"/>
            </a:pPr>
            <a:r>
              <a:rPr lang="en-US" sz="2000"/>
              <a:t>Housing Supports</a:t>
            </a:r>
          </a:p>
          <a:p>
            <a:pPr marL="342900" indent="-342900">
              <a:buFont typeface="Arial" panose="020B0604020202020204" pitchFamily="34" charset="0"/>
              <a:buChar char="•"/>
            </a:pPr>
            <a:r>
              <a:rPr lang="en-US" sz="2000"/>
              <a:t>Meal Supports</a:t>
            </a:r>
          </a:p>
          <a:p>
            <a:pPr marL="342900" indent="-342900">
              <a:buFont typeface="Arial" panose="020B0604020202020204" pitchFamily="34" charset="0"/>
              <a:buChar char="•"/>
            </a:pPr>
            <a:r>
              <a:rPr lang="en-US" sz="2000"/>
              <a:t>Transportation Supports</a:t>
            </a:r>
          </a:p>
        </p:txBody>
      </p:sp>
    </p:spTree>
    <p:extLst>
      <p:ext uri="{BB962C8B-B14F-4D97-AF65-F5344CB8AC3E}">
        <p14:creationId xmlns:p14="http://schemas.microsoft.com/office/powerpoint/2010/main" val="4061270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1601" y="584200"/>
            <a:ext cx="10468799" cy="533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94"/>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old"/>
                <a:ea typeface="+mn-ea"/>
                <a:cs typeface="+mn-cs"/>
              </a:rPr>
              <a:t>SDOH is a driver of many QIP-NJ P4P measure outcomes </a:t>
            </a:r>
          </a:p>
        </p:txBody>
      </p:sp>
      <p:grpSp>
        <p:nvGrpSpPr>
          <p:cNvPr id="4" name="Group 4"/>
          <p:cNvGrpSpPr/>
          <p:nvPr/>
        </p:nvGrpSpPr>
        <p:grpSpPr>
          <a:xfrm rot="5400000">
            <a:off x="5960396" y="-5960396"/>
            <a:ext cx="271208" cy="12192000"/>
            <a:chOff x="0" y="0"/>
            <a:chExt cx="331990" cy="14924418"/>
          </a:xfrm>
        </p:grpSpPr>
        <p:sp>
          <p:nvSpPr>
            <p:cNvPr id="5" name="Freeform 5"/>
            <p:cNvSpPr/>
            <p:nvPr/>
          </p:nvSpPr>
          <p:spPr>
            <a:xfrm>
              <a:off x="0" y="0"/>
              <a:ext cx="331990" cy="14924418"/>
            </a:xfrm>
            <a:custGeom>
              <a:avLst/>
              <a:gdLst/>
              <a:ahLst/>
              <a:cxnLst/>
              <a:rect l="l" t="t" r="r" b="b"/>
              <a:pathLst>
                <a:path w="331990" h="14924418">
                  <a:moveTo>
                    <a:pt x="0" y="0"/>
                  </a:moveTo>
                  <a:lnTo>
                    <a:pt x="331990" y="0"/>
                  </a:lnTo>
                  <a:lnTo>
                    <a:pt x="331990" y="14924418"/>
                  </a:lnTo>
                  <a:lnTo>
                    <a:pt x="0" y="14924418"/>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0489910" y="6330717"/>
            <a:ext cx="1551161" cy="415582"/>
          </a:xfrm>
          <a:custGeom>
            <a:avLst/>
            <a:gdLst/>
            <a:ahLst/>
            <a:cxnLst/>
            <a:rect l="l" t="t" r="r" b="b"/>
            <a:pathLst>
              <a:path w="2326742" h="623373">
                <a:moveTo>
                  <a:pt x="0" y="0"/>
                </a:moveTo>
                <a:lnTo>
                  <a:pt x="2326741" y="0"/>
                </a:lnTo>
                <a:lnTo>
                  <a:pt x="2326741" y="623373"/>
                </a:lnTo>
                <a:lnTo>
                  <a:pt x="0" y="623373"/>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0" y="844460"/>
            <a:ext cx="271208" cy="1563488"/>
            <a:chOff x="0" y="0"/>
            <a:chExt cx="331990" cy="1913890"/>
          </a:xfrm>
        </p:grpSpPr>
        <p:sp>
          <p:nvSpPr>
            <p:cNvPr id="8" name="Freeform 8"/>
            <p:cNvSpPr/>
            <p:nvPr/>
          </p:nvSpPr>
          <p:spPr>
            <a:xfrm>
              <a:off x="0" y="0"/>
              <a:ext cx="331990" cy="1913890"/>
            </a:xfrm>
            <a:custGeom>
              <a:avLst/>
              <a:gdLst/>
              <a:ahLst/>
              <a:cxnLst/>
              <a:rect l="l" t="t" r="r" b="b"/>
              <a:pathLst>
                <a:path w="331990" h="1913890">
                  <a:moveTo>
                    <a:pt x="0" y="0"/>
                  </a:moveTo>
                  <a:lnTo>
                    <a:pt x="331990" y="0"/>
                  </a:lnTo>
                  <a:lnTo>
                    <a:pt x="331990" y="1913890"/>
                  </a:lnTo>
                  <a:lnTo>
                    <a:pt x="0" y="1913890"/>
                  </a:lnTo>
                  <a:close/>
                </a:path>
              </a:pathLst>
            </a:custGeom>
            <a:solidFill>
              <a:srgbClr val="599618">
                <a:alpha val="84706"/>
              </a:srgb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890142" y="4709117"/>
            <a:ext cx="301858" cy="1463083"/>
            <a:chOff x="0" y="0"/>
            <a:chExt cx="293277" cy="1421492"/>
          </a:xfrm>
        </p:grpSpPr>
        <p:sp>
          <p:nvSpPr>
            <p:cNvPr id="10" name="Freeform 10"/>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163753"/>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1F62F832-50F6-1500-E6AF-42435EF1CB5F}"/>
              </a:ext>
            </a:extLst>
          </p:cNvPr>
          <p:cNvPicPr>
            <a:picLocks noChangeAspect="1"/>
          </p:cNvPicPr>
          <p:nvPr/>
        </p:nvPicPr>
        <p:blipFill>
          <a:blip r:embed="rId4">
            <a:alphaModFix amt="70000"/>
          </a:blip>
          <a:stretch>
            <a:fillRect/>
          </a:stretch>
        </p:blipFill>
        <p:spPr>
          <a:xfrm>
            <a:off x="7850495" y="1258425"/>
            <a:ext cx="3884305" cy="4663440"/>
          </a:xfrm>
          <a:prstGeom prst="rect">
            <a:avLst/>
          </a:prstGeom>
        </p:spPr>
      </p:pic>
      <p:pic>
        <p:nvPicPr>
          <p:cNvPr id="12" name="Picture 11">
            <a:extLst>
              <a:ext uri="{FF2B5EF4-FFF2-40B4-BE49-F238E27FC236}">
                <a16:creationId xmlns:a16="http://schemas.microsoft.com/office/drawing/2014/main" id="{9B2E2FED-1B94-A6EA-4C73-12190AE0272D}"/>
              </a:ext>
            </a:extLst>
          </p:cNvPr>
          <p:cNvPicPr>
            <a:picLocks noChangeAspect="1"/>
          </p:cNvPicPr>
          <p:nvPr/>
        </p:nvPicPr>
        <p:blipFill>
          <a:blip r:embed="rId5">
            <a:alphaModFix amt="70000"/>
          </a:blip>
          <a:stretch>
            <a:fillRect/>
          </a:stretch>
        </p:blipFill>
        <p:spPr>
          <a:xfrm>
            <a:off x="456841" y="1258425"/>
            <a:ext cx="4029630" cy="4663440"/>
          </a:xfrm>
          <a:prstGeom prst="rect">
            <a:avLst/>
          </a:prstGeom>
        </p:spPr>
      </p:pic>
      <p:graphicFrame>
        <p:nvGraphicFramePr>
          <p:cNvPr id="13" name="Content Placeholder 10">
            <a:extLst>
              <a:ext uri="{FF2B5EF4-FFF2-40B4-BE49-F238E27FC236}">
                <a16:creationId xmlns:a16="http://schemas.microsoft.com/office/drawing/2014/main" id="{B5306059-8CF0-8B59-CDF0-6ADF3DBF46D1}"/>
              </a:ext>
            </a:extLst>
          </p:cNvPr>
          <p:cNvGraphicFramePr>
            <a:graphicFrameLocks/>
          </p:cNvGraphicFramePr>
          <p:nvPr/>
        </p:nvGraphicFramePr>
        <p:xfrm>
          <a:off x="457200" y="2048435"/>
          <a:ext cx="11334750" cy="45767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7935996"/>
      </p:ext>
    </p:extLst>
  </p:cSld>
  <p:clrMapOvr>
    <a:masterClrMapping/>
  </p:clrMapOvr>
</p:sld>
</file>

<file path=ppt/theme/theme1.xml><?xml version="1.0" encoding="utf-8"?>
<a:theme xmlns:a="http://schemas.openxmlformats.org/drawingml/2006/main" name="NJDOH">
  <a:themeElements>
    <a:clrScheme name="NJ DOH - Complete">
      <a:dk1>
        <a:sysClr val="windowText" lastClr="000000"/>
      </a:dk1>
      <a:lt1>
        <a:sysClr val="window" lastClr="FFFFFF"/>
      </a:lt1>
      <a:dk2>
        <a:srgbClr val="44546A"/>
      </a:dk2>
      <a:lt2>
        <a:srgbClr val="E7E6E6"/>
      </a:lt2>
      <a:accent1>
        <a:srgbClr val="0082C8"/>
      </a:accent1>
      <a:accent2>
        <a:srgbClr val="00A261"/>
      </a:accent2>
      <a:accent3>
        <a:srgbClr val="F1AB65"/>
      </a:accent3>
      <a:accent4>
        <a:srgbClr val="FFFFFF"/>
      </a:accent4>
      <a:accent5>
        <a:srgbClr val="0B3677"/>
      </a:accent5>
      <a:accent6>
        <a:srgbClr val="00CC66"/>
      </a:accent6>
      <a:hlink>
        <a:srgbClr val="0082C8"/>
      </a:hlink>
      <a:folHlink>
        <a:srgbClr val="00A2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H" id="{E2FAEE16-FB1D-4DDE-8402-8B45A7AB2361}" vid="{0F2FE923-E61E-496E-8028-2A0C6D0A21B9}"/>
    </a:ext>
  </a:ext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163753"/>
      </a:dk2>
      <a:lt2>
        <a:srgbClr val="EEECE1"/>
      </a:lt2>
      <a:accent1>
        <a:srgbClr val="56930C"/>
      </a:accent1>
      <a:accent2>
        <a:srgbClr val="1980C8"/>
      </a:accent2>
      <a:accent3>
        <a:srgbClr val="447604"/>
      </a:accent3>
      <a:accent4>
        <a:srgbClr val="FFE38E"/>
      </a:accent4>
      <a:accent5>
        <a:srgbClr val="7B2803"/>
      </a:accent5>
      <a:accent6>
        <a:srgbClr val="E46A06"/>
      </a:accent6>
      <a:hlink>
        <a:srgbClr val="6CAEDC"/>
      </a:hlink>
      <a:folHlink>
        <a:srgbClr val="FD9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PCG Test">
      <a:dk1>
        <a:srgbClr val="3B3B3B"/>
      </a:dk1>
      <a:lt1>
        <a:srgbClr val="FFFFFF"/>
      </a:lt1>
      <a:dk2>
        <a:srgbClr val="051B3B"/>
      </a:dk2>
      <a:lt2>
        <a:srgbClr val="FFFFFF"/>
      </a:lt2>
      <a:accent1>
        <a:srgbClr val="0B3677"/>
      </a:accent1>
      <a:accent2>
        <a:srgbClr val="00A0CA"/>
      </a:accent2>
      <a:accent3>
        <a:srgbClr val="FAB81F"/>
      </a:accent3>
      <a:accent4>
        <a:srgbClr val="A11B7E"/>
      </a:accent4>
      <a:accent5>
        <a:srgbClr val="EE2346"/>
      </a:accent5>
      <a:accent6>
        <a:srgbClr val="00CC66"/>
      </a:accent6>
      <a:hlink>
        <a:srgbClr val="01C9FF"/>
      </a:hlink>
      <a:folHlink>
        <a:srgbClr val="5A6E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G_General_Deck_Template _WIDE NEW" id="{630515AB-D6DD-4E49-9F7A-B911A60FDB79}" vid="{695FBD95-0933-4616-B444-6888758717E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023691C8EFCB4DA8C44AD9ED638754" ma:contentTypeVersion="18" ma:contentTypeDescription="Create a new document." ma:contentTypeScope="" ma:versionID="c517f55dfe631cd0b8fe9fb7d103b89e">
  <xsd:schema xmlns:xsd="http://www.w3.org/2001/XMLSchema" xmlns:xs="http://www.w3.org/2001/XMLSchema" xmlns:p="http://schemas.microsoft.com/office/2006/metadata/properties" xmlns:ns2="17d5b4a6-ac6f-4d3c-8908-b05d4d4d8f1a" xmlns:ns3="2a34c902-2154-461a-9c46-c5861d2f29a0" targetNamespace="http://schemas.microsoft.com/office/2006/metadata/properties" ma:root="true" ma:fieldsID="c1231470ef9e1c5683eab665753d43a5" ns2:_="" ns3:_="">
    <xsd:import namespace="17d5b4a6-ac6f-4d3c-8908-b05d4d4d8f1a"/>
    <xsd:import namespace="2a34c902-2154-461a-9c46-c5861d2f29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5b4a6-ac6f-4d3c-8908-b05d4d4d8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819cce-9b07-4761-b149-43b4674005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34c902-2154-461a-9c46-c5861d2f29a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7ed799-a4dd-4ce8-81f2-e319fd8217da}" ma:internalName="TaxCatchAll" ma:showField="CatchAllData" ma:web="2a34c902-2154-461a-9c46-c5861d2f29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d5b4a6-ac6f-4d3c-8908-b05d4d4d8f1a">
      <Terms xmlns="http://schemas.microsoft.com/office/infopath/2007/PartnerControls"/>
    </lcf76f155ced4ddcb4097134ff3c332f>
    <TaxCatchAll xmlns="2a34c902-2154-461a-9c46-c5861d2f29a0" xsi:nil="true"/>
  </documentManagement>
</p:properties>
</file>

<file path=customXml/itemProps1.xml><?xml version="1.0" encoding="utf-8"?>
<ds:datastoreItem xmlns:ds="http://schemas.openxmlformats.org/officeDocument/2006/customXml" ds:itemID="{3E891674-2B1B-4E00-9290-E58D77DC87BD}">
  <ds:schemaRefs>
    <ds:schemaRef ds:uri="17d5b4a6-ac6f-4d3c-8908-b05d4d4d8f1a"/>
    <ds:schemaRef ds:uri="2a34c902-2154-461a-9c46-c5861d2f29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A78B8B-A246-4917-854A-85F9E155C4E5}">
  <ds:schemaRefs>
    <ds:schemaRef ds:uri="http://schemas.microsoft.com/sharepoint/v3/contenttype/forms"/>
  </ds:schemaRefs>
</ds:datastoreItem>
</file>

<file path=customXml/itemProps3.xml><?xml version="1.0" encoding="utf-8"?>
<ds:datastoreItem xmlns:ds="http://schemas.openxmlformats.org/officeDocument/2006/customXml" ds:itemID="{A1BB7C15-7550-4733-B16F-2E4627C050A9}">
  <ds:schemaRefs>
    <ds:schemaRef ds:uri="17d5b4a6-ac6f-4d3c-8908-b05d4d4d8f1a"/>
    <ds:schemaRef ds:uri="2a34c902-2154-461a-9c46-c5861d2f29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3175</Words>
  <Application>Microsoft Office PowerPoint</Application>
  <PresentationFormat>Widescreen</PresentationFormat>
  <Paragraphs>468</Paragraphs>
  <Slides>36</Slides>
  <Notes>36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ＭＳ Ｐゴシック</vt:lpstr>
      <vt:lpstr>Aptos</vt:lpstr>
      <vt:lpstr>Aptos Narrow</vt:lpstr>
      <vt:lpstr>Arial</vt:lpstr>
      <vt:lpstr>Arial Bold</vt:lpstr>
      <vt:lpstr>Calibri</vt:lpstr>
      <vt:lpstr>Courier New</vt:lpstr>
      <vt:lpstr>Open Sans</vt:lpstr>
      <vt:lpstr>Symbol</vt:lpstr>
      <vt:lpstr>Times New Roman</vt:lpstr>
      <vt:lpstr>Wingdings</vt:lpstr>
      <vt:lpstr>NJDOH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Collaborative Design </vt:lpstr>
      <vt:lpstr>Our Collaborative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WebEx Instructions</dc:title>
  <dc:creator>Wahl, Jenna</dc:creator>
  <cp:lastModifiedBy>Mecha, Grace-Rebecca</cp:lastModifiedBy>
  <cp:revision>1</cp:revision>
  <dcterms:created xsi:type="dcterms:W3CDTF">2021-03-16T14:57:46Z</dcterms:created>
  <dcterms:modified xsi:type="dcterms:W3CDTF">2024-06-26T21:38:37Z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0x0101002F023691C8EFCB4DA8C44AD9ED638754</vt:lpwstr>
  </property>
  <property fmtid="{D5CDD505-2E9C-101B-9397-08002B2CF9AE}" pid="3" name="MediaServiceImageTags">
    <vt:lpwstr/>
  </property>
</Properties>
</file>