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6"/>
  </p:notesMasterIdLst>
  <p:sldIdLst>
    <p:sldId id="266" r:id="rId6"/>
    <p:sldId id="256" r:id="rId7"/>
    <p:sldId id="267" r:id="rId8"/>
    <p:sldId id="284" r:id="rId9"/>
    <p:sldId id="292" r:id="rId10"/>
    <p:sldId id="291" r:id="rId11"/>
    <p:sldId id="278" r:id="rId12"/>
    <p:sldId id="287" r:id="rId13"/>
    <p:sldId id="290" r:id="rId14"/>
    <p:sldId id="273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BC598A-BE49-603D-2A31-C5FF36E2EB1A}" name="Emma Trucks" initials="ET" userId="S::etrucks@pcgus.com::1d5fc234-470f-4117-aea2-0ddfd8cb12ea" providerId="AD"/>
  <p188:author id="{857253D5-5BA2-CFF6-5D8D-94F55410B3DB}" name="Friederick, GraceAnn" initials="FG" userId="S::gfriederick@pcgus.com::bf28c2ab-8fe0-4f28-ac6c-fd7fd422759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091391-9F48-42D8-883B-617E0BB4ABF5}" v="73" dt="2022-12-02T21:52:21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458" autoAdjust="0"/>
  </p:normalViewPr>
  <p:slideViewPr>
    <p:cSldViewPr>
      <p:cViewPr>
        <p:scale>
          <a:sx n="67" d="100"/>
          <a:sy n="67" d="100"/>
        </p:scale>
        <p:origin x="32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iederick, GraceAnn" userId="bf28c2ab-8fe0-4f28-ac6c-fd7fd4227594" providerId="ADAL" clId="{B5AFC4AB-E7FE-4D87-A98B-D4CE94BE705E}"/>
    <pc:docChg chg="addSld modSld">
      <pc:chgData name="Friederick, GraceAnn" userId="bf28c2ab-8fe0-4f28-ac6c-fd7fd4227594" providerId="ADAL" clId="{B5AFC4AB-E7FE-4D87-A98B-D4CE94BE705E}" dt="2022-10-28T17:21:45.024" v="87" actId="20577"/>
      <pc:docMkLst>
        <pc:docMk/>
      </pc:docMkLst>
      <pc:sldChg chg="modSp add mod">
        <pc:chgData name="Friederick, GraceAnn" userId="bf28c2ab-8fe0-4f28-ac6c-fd7fd4227594" providerId="ADAL" clId="{B5AFC4AB-E7FE-4D87-A98B-D4CE94BE705E}" dt="2022-10-28T17:21:45.024" v="87" actId="20577"/>
        <pc:sldMkLst>
          <pc:docMk/>
          <pc:sldMk cId="3121415315" sldId="291"/>
        </pc:sldMkLst>
        <pc:spChg chg="mod">
          <ac:chgData name="Friederick, GraceAnn" userId="bf28c2ab-8fe0-4f28-ac6c-fd7fd4227594" providerId="ADAL" clId="{B5AFC4AB-E7FE-4D87-A98B-D4CE94BE705E}" dt="2022-10-28T17:20:52.689" v="21" actId="20577"/>
          <ac:spMkLst>
            <pc:docMk/>
            <pc:sldMk cId="3121415315" sldId="291"/>
            <ac:spMk id="16386" creationId="{F509B18E-DA8F-209C-7794-FF7ED785D6CF}"/>
          </ac:spMkLst>
        </pc:spChg>
        <pc:spChg chg="mod">
          <ac:chgData name="Friederick, GraceAnn" userId="bf28c2ab-8fe0-4f28-ac6c-fd7fd4227594" providerId="ADAL" clId="{B5AFC4AB-E7FE-4D87-A98B-D4CE94BE705E}" dt="2022-10-28T17:21:45.024" v="87" actId="20577"/>
          <ac:spMkLst>
            <pc:docMk/>
            <pc:sldMk cId="3121415315" sldId="291"/>
            <ac:spMk id="16387" creationId="{166D859A-507A-884E-E409-A3E785513486}"/>
          </ac:spMkLst>
        </pc:spChg>
      </pc:sldChg>
    </pc:docChg>
  </pc:docChgLst>
  <pc:docChgLst>
    <pc:chgData name="Trucks, Emma" userId="S::etrucks@pcgus.com::1d5fc234-470f-4117-aea2-0ddfd8cb12ea" providerId="AD" clId="Web-{34091391-9F48-42D8-883B-617E0BB4ABF5}"/>
    <pc:docChg chg="modSld">
      <pc:chgData name="Trucks, Emma" userId="S::etrucks@pcgus.com::1d5fc234-470f-4117-aea2-0ddfd8cb12ea" providerId="AD" clId="Web-{34091391-9F48-42D8-883B-617E0BB4ABF5}" dt="2022-12-02T21:52:21.611" v="71" actId="20577"/>
      <pc:docMkLst>
        <pc:docMk/>
      </pc:docMkLst>
      <pc:sldChg chg="modSp">
        <pc:chgData name="Trucks, Emma" userId="S::etrucks@pcgus.com::1d5fc234-470f-4117-aea2-0ddfd8cb12ea" providerId="AD" clId="Web-{34091391-9F48-42D8-883B-617E0BB4ABF5}" dt="2022-12-02T21:52:21.611" v="71" actId="20577"/>
        <pc:sldMkLst>
          <pc:docMk/>
          <pc:sldMk cId="0" sldId="273"/>
        </pc:sldMkLst>
        <pc:spChg chg="mod">
          <ac:chgData name="Trucks, Emma" userId="S::etrucks@pcgus.com::1d5fc234-470f-4117-aea2-0ddfd8cb12ea" providerId="AD" clId="Web-{34091391-9F48-42D8-883B-617E0BB4ABF5}" dt="2022-12-02T21:52:21.611" v="71" actId="20577"/>
          <ac:spMkLst>
            <pc:docMk/>
            <pc:sldMk cId="0" sldId="273"/>
            <ac:spMk id="16387" creationId="{166D859A-507A-884E-E409-A3E785513486}"/>
          </ac:spMkLst>
        </pc:spChg>
      </pc:sldChg>
      <pc:sldChg chg="modSp delCm">
        <pc:chgData name="Trucks, Emma" userId="S::etrucks@pcgus.com::1d5fc234-470f-4117-aea2-0ddfd8cb12ea" providerId="AD" clId="Web-{34091391-9F48-42D8-883B-617E0BB4ABF5}" dt="2022-12-02T21:51:24.939" v="70"/>
        <pc:sldMkLst>
          <pc:docMk/>
          <pc:sldMk cId="0" sldId="284"/>
        </pc:sldMkLst>
        <pc:spChg chg="mod">
          <ac:chgData name="Trucks, Emma" userId="S::etrucks@pcgus.com::1d5fc234-470f-4117-aea2-0ddfd8cb12ea" providerId="AD" clId="Web-{34091391-9F48-42D8-883B-617E0BB4ABF5}" dt="2022-12-02T21:51:11.985" v="69" actId="20577"/>
          <ac:spMkLst>
            <pc:docMk/>
            <pc:sldMk cId="0" sldId="284"/>
            <ac:spMk id="9219" creationId="{0590D440-3040-5C71-4776-8AFDD36F8D24}"/>
          </ac:spMkLst>
        </pc:spChg>
      </pc:sldChg>
      <pc:sldChg chg="modSp">
        <pc:chgData name="Trucks, Emma" userId="S::etrucks@pcgus.com::1d5fc234-470f-4117-aea2-0ddfd8cb12ea" providerId="AD" clId="Web-{34091391-9F48-42D8-883B-617E0BB4ABF5}" dt="2022-12-02T21:50:37.469" v="56" actId="20577"/>
        <pc:sldMkLst>
          <pc:docMk/>
          <pc:sldMk cId="0" sldId="287"/>
        </pc:sldMkLst>
        <pc:spChg chg="mod">
          <ac:chgData name="Trucks, Emma" userId="S::etrucks@pcgus.com::1d5fc234-470f-4117-aea2-0ddfd8cb12ea" providerId="AD" clId="Web-{34091391-9F48-42D8-883B-617E0BB4ABF5}" dt="2022-12-02T21:50:37.469" v="56" actId="20577"/>
          <ac:spMkLst>
            <pc:docMk/>
            <pc:sldMk cId="0" sldId="287"/>
            <ac:spMk id="12291" creationId="{942FB252-DF46-6D9F-98C2-67A9DADAFBC0}"/>
          </ac:spMkLst>
        </pc:spChg>
      </pc:sldChg>
    </pc:docChg>
  </pc:docChgLst>
  <pc:docChgLst>
    <pc:chgData name="Trucks, Emma" userId="1d5fc234-470f-4117-aea2-0ddfd8cb12ea" providerId="ADAL" clId="{BB88358A-19E1-450F-B738-928EFA1E25BC}"/>
    <pc:docChg chg="custSel delSld modSld">
      <pc:chgData name="Trucks, Emma" userId="1d5fc234-470f-4117-aea2-0ddfd8cb12ea" providerId="ADAL" clId="{BB88358A-19E1-450F-B738-928EFA1E25BC}" dt="2022-11-29T17:31:01.639" v="154" actId="20577"/>
      <pc:docMkLst>
        <pc:docMk/>
      </pc:docMkLst>
      <pc:sldChg chg="del">
        <pc:chgData name="Trucks, Emma" userId="1d5fc234-470f-4117-aea2-0ddfd8cb12ea" providerId="ADAL" clId="{BB88358A-19E1-450F-B738-928EFA1E25BC}" dt="2022-11-29T17:29:36.798" v="10" actId="47"/>
        <pc:sldMkLst>
          <pc:docMk/>
          <pc:sldMk cId="111030475" sldId="288"/>
        </pc:sldMkLst>
      </pc:sldChg>
      <pc:sldChg chg="modSp mod">
        <pc:chgData name="Trucks, Emma" userId="1d5fc234-470f-4117-aea2-0ddfd8cb12ea" providerId="ADAL" clId="{BB88358A-19E1-450F-B738-928EFA1E25BC}" dt="2022-11-29T17:31:01.639" v="154" actId="20577"/>
        <pc:sldMkLst>
          <pc:docMk/>
          <pc:sldMk cId="3121415315" sldId="291"/>
        </pc:sldMkLst>
        <pc:spChg chg="mod">
          <ac:chgData name="Trucks, Emma" userId="1d5fc234-470f-4117-aea2-0ddfd8cb12ea" providerId="ADAL" clId="{BB88358A-19E1-450F-B738-928EFA1E25BC}" dt="2022-11-29T17:31:01.639" v="154" actId="20577"/>
          <ac:spMkLst>
            <pc:docMk/>
            <pc:sldMk cId="3121415315" sldId="291"/>
            <ac:spMk id="16387" creationId="{166D859A-507A-884E-E409-A3E785513486}"/>
          </ac:spMkLst>
        </pc:spChg>
      </pc:sldChg>
      <pc:sldChg chg="addSp delSp modSp mod">
        <pc:chgData name="Trucks, Emma" userId="1d5fc234-470f-4117-aea2-0ddfd8cb12ea" providerId="ADAL" clId="{BB88358A-19E1-450F-B738-928EFA1E25BC}" dt="2022-11-29T17:29:47.947" v="12" actId="113"/>
        <pc:sldMkLst>
          <pc:docMk/>
          <pc:sldMk cId="532860125" sldId="292"/>
        </pc:sldMkLst>
        <pc:spChg chg="add mod">
          <ac:chgData name="Trucks, Emma" userId="1d5fc234-470f-4117-aea2-0ddfd8cb12ea" providerId="ADAL" clId="{BB88358A-19E1-450F-B738-928EFA1E25BC}" dt="2022-11-29T17:29:10.967" v="7" actId="1076"/>
          <ac:spMkLst>
            <pc:docMk/>
            <pc:sldMk cId="532860125" sldId="292"/>
            <ac:spMk id="2" creationId="{93BA8DAC-5D37-FFB2-0357-C35FCD26B73C}"/>
          </ac:spMkLst>
        </pc:spChg>
        <pc:spChg chg="add mod">
          <ac:chgData name="Trucks, Emma" userId="1d5fc234-470f-4117-aea2-0ddfd8cb12ea" providerId="ADAL" clId="{BB88358A-19E1-450F-B738-928EFA1E25BC}" dt="2022-11-29T17:29:14.468" v="9" actId="1076"/>
          <ac:spMkLst>
            <pc:docMk/>
            <pc:sldMk cId="532860125" sldId="292"/>
            <ac:spMk id="3" creationId="{8EFFDCF9-8A07-C680-AD08-DD33AD257F3C}"/>
          </ac:spMkLst>
        </pc:spChg>
        <pc:spChg chg="mod">
          <ac:chgData name="Trucks, Emma" userId="1d5fc234-470f-4117-aea2-0ddfd8cb12ea" providerId="ADAL" clId="{BB88358A-19E1-450F-B738-928EFA1E25BC}" dt="2022-11-29T17:29:47.947" v="12" actId="113"/>
          <ac:spMkLst>
            <pc:docMk/>
            <pc:sldMk cId="532860125" sldId="292"/>
            <ac:spMk id="7" creationId="{85678967-677C-8A18-4DCE-F4F1A5837E14}"/>
          </ac:spMkLst>
        </pc:spChg>
        <pc:spChg chg="del">
          <ac:chgData name="Trucks, Emma" userId="1d5fc234-470f-4117-aea2-0ddfd8cb12ea" providerId="ADAL" clId="{BB88358A-19E1-450F-B738-928EFA1E25BC}" dt="2022-11-29T17:29:06.117" v="5" actId="478"/>
          <ac:spMkLst>
            <pc:docMk/>
            <pc:sldMk cId="532860125" sldId="292"/>
            <ac:spMk id="21" creationId="{16384EA9-DCFC-1767-C52D-B4A04F401D0D}"/>
          </ac:spMkLst>
        </pc:spChg>
        <pc:spChg chg="del">
          <ac:chgData name="Trucks, Emma" userId="1d5fc234-470f-4117-aea2-0ddfd8cb12ea" providerId="ADAL" clId="{BB88358A-19E1-450F-B738-928EFA1E25BC}" dt="2022-11-29T17:29:04.108" v="4" actId="478"/>
          <ac:spMkLst>
            <pc:docMk/>
            <pc:sldMk cId="532860125" sldId="292"/>
            <ac:spMk id="23" creationId="{51A2DB8F-F73A-2982-8033-01CA214F7C09}"/>
          </ac:spMkLst>
        </pc:spChg>
        <pc:spChg chg="del">
          <ac:chgData name="Trucks, Emma" userId="1d5fc234-470f-4117-aea2-0ddfd8cb12ea" providerId="ADAL" clId="{BB88358A-19E1-450F-B738-928EFA1E25BC}" dt="2022-11-29T17:28:59.569" v="3" actId="478"/>
          <ac:spMkLst>
            <pc:docMk/>
            <pc:sldMk cId="532860125" sldId="292"/>
            <ac:spMk id="25" creationId="{8BD394D9-9FF6-BAE9-A5FA-4CEAEAEF70D4}"/>
          </ac:spMkLst>
        </pc:spChg>
        <pc:spChg chg="del">
          <ac:chgData name="Trucks, Emma" userId="1d5fc234-470f-4117-aea2-0ddfd8cb12ea" providerId="ADAL" clId="{BB88358A-19E1-450F-B738-928EFA1E25BC}" dt="2022-11-29T17:28:57.356" v="2" actId="478"/>
          <ac:spMkLst>
            <pc:docMk/>
            <pc:sldMk cId="532860125" sldId="292"/>
            <ac:spMk id="27" creationId="{601B28BB-99AE-22B9-90F1-FE21AFBE1273}"/>
          </ac:spMkLst>
        </pc:spChg>
        <pc:spChg chg="mod">
          <ac:chgData name="Trucks, Emma" userId="1d5fc234-470f-4117-aea2-0ddfd8cb12ea" providerId="ADAL" clId="{BB88358A-19E1-450F-B738-928EFA1E25BC}" dt="2022-11-29T17:29:46.116" v="11" actId="1076"/>
          <ac:spMkLst>
            <pc:docMk/>
            <pc:sldMk cId="532860125" sldId="292"/>
            <ac:spMk id="29" creationId="{C807CCDE-066E-97F3-2D58-B146F54540F2}"/>
          </ac:spMkLst>
        </pc:spChg>
      </pc:sldChg>
      <pc:sldChg chg="del">
        <pc:chgData name="Trucks, Emma" userId="1d5fc234-470f-4117-aea2-0ddfd8cb12ea" providerId="ADAL" clId="{BB88358A-19E1-450F-B738-928EFA1E25BC}" dt="2022-11-29T17:30:05.282" v="13" actId="47"/>
        <pc:sldMkLst>
          <pc:docMk/>
          <pc:sldMk cId="3743484039" sldId="293"/>
        </pc:sldMkLst>
      </pc:sldChg>
      <pc:sldChg chg="del">
        <pc:chgData name="Trucks, Emma" userId="1d5fc234-470f-4117-aea2-0ddfd8cb12ea" providerId="ADAL" clId="{BB88358A-19E1-450F-B738-928EFA1E25BC}" dt="2022-11-29T17:30:05.282" v="13" actId="47"/>
        <pc:sldMkLst>
          <pc:docMk/>
          <pc:sldMk cId="1231642926" sldId="294"/>
        </pc:sldMkLst>
      </pc:sldChg>
    </pc:docChg>
  </pc:docChgLst>
  <pc:docChgLst>
    <pc:chgData name="Emma Trucks" userId="1d5fc234-470f-4117-aea2-0ddfd8cb12ea" providerId="ADAL" clId="{BB88358A-19E1-450F-B738-928EFA1E25BC}"/>
    <pc:docChg chg="delSld modSld">
      <pc:chgData name="Emma Trucks" userId="1d5fc234-470f-4117-aea2-0ddfd8cb12ea" providerId="ADAL" clId="{BB88358A-19E1-450F-B738-928EFA1E25BC}" dt="2022-10-28T19:55:32.862" v="332"/>
      <pc:docMkLst>
        <pc:docMk/>
      </pc:docMkLst>
      <pc:sldChg chg="modSp mod">
        <pc:chgData name="Emma Trucks" userId="1d5fc234-470f-4117-aea2-0ddfd8cb12ea" providerId="ADAL" clId="{BB88358A-19E1-450F-B738-928EFA1E25BC}" dt="2022-10-28T19:47:46.301" v="18" actId="20577"/>
        <pc:sldMkLst>
          <pc:docMk/>
          <pc:sldMk cId="0" sldId="256"/>
        </pc:sldMkLst>
        <pc:spChg chg="mod">
          <ac:chgData name="Emma Trucks" userId="1d5fc234-470f-4117-aea2-0ddfd8cb12ea" providerId="ADAL" clId="{BB88358A-19E1-450F-B738-928EFA1E25BC}" dt="2022-10-28T19:47:46.301" v="18" actId="20577"/>
          <ac:spMkLst>
            <pc:docMk/>
            <pc:sldMk cId="0" sldId="256"/>
            <ac:spMk id="4098" creationId="{96AB9408-53B0-022D-D3B7-31A44C14FC77}"/>
          </ac:spMkLst>
        </pc:spChg>
      </pc:sldChg>
      <pc:sldChg chg="modSp mod">
        <pc:chgData name="Emma Trucks" userId="1d5fc234-470f-4117-aea2-0ddfd8cb12ea" providerId="ADAL" clId="{BB88358A-19E1-450F-B738-928EFA1E25BC}" dt="2022-10-28T19:47:04.740" v="8" actId="207"/>
        <pc:sldMkLst>
          <pc:docMk/>
          <pc:sldMk cId="0" sldId="266"/>
        </pc:sldMkLst>
        <pc:spChg chg="mod">
          <ac:chgData name="Emma Trucks" userId="1d5fc234-470f-4117-aea2-0ddfd8cb12ea" providerId="ADAL" clId="{BB88358A-19E1-450F-B738-928EFA1E25BC}" dt="2022-10-28T19:47:04.740" v="8" actId="207"/>
          <ac:spMkLst>
            <pc:docMk/>
            <pc:sldMk cId="0" sldId="266"/>
            <ac:spMk id="3075" creationId="{870E2C4F-AE76-E191-EDD8-4067BC777182}"/>
          </ac:spMkLst>
        </pc:spChg>
      </pc:sldChg>
      <pc:sldChg chg="modSp mod">
        <pc:chgData name="Emma Trucks" userId="1d5fc234-470f-4117-aea2-0ddfd8cb12ea" providerId="ADAL" clId="{BB88358A-19E1-450F-B738-928EFA1E25BC}" dt="2022-10-28T19:53:22.668" v="330" actId="20577"/>
        <pc:sldMkLst>
          <pc:docMk/>
          <pc:sldMk cId="0" sldId="267"/>
        </pc:sldMkLst>
        <pc:spChg chg="mod">
          <ac:chgData name="Emma Trucks" userId="1d5fc234-470f-4117-aea2-0ddfd8cb12ea" providerId="ADAL" clId="{BB88358A-19E1-450F-B738-928EFA1E25BC}" dt="2022-10-28T19:53:22.668" v="330" actId="20577"/>
          <ac:spMkLst>
            <pc:docMk/>
            <pc:sldMk cId="0" sldId="267"/>
            <ac:spMk id="5123" creationId="{2E6AD6FA-B52C-D886-980D-7E3C7C37220C}"/>
          </ac:spMkLst>
        </pc:spChg>
      </pc:sldChg>
      <pc:sldChg chg="modSp mod">
        <pc:chgData name="Emma Trucks" userId="1d5fc234-470f-4117-aea2-0ddfd8cb12ea" providerId="ADAL" clId="{BB88358A-19E1-450F-B738-928EFA1E25BC}" dt="2022-10-28T19:52:56.678" v="306" actId="20577"/>
        <pc:sldMkLst>
          <pc:docMk/>
          <pc:sldMk cId="0" sldId="273"/>
        </pc:sldMkLst>
        <pc:spChg chg="mod">
          <ac:chgData name="Emma Trucks" userId="1d5fc234-470f-4117-aea2-0ddfd8cb12ea" providerId="ADAL" clId="{BB88358A-19E1-450F-B738-928EFA1E25BC}" dt="2022-10-28T19:52:56.678" v="306" actId="20577"/>
          <ac:spMkLst>
            <pc:docMk/>
            <pc:sldMk cId="0" sldId="273"/>
            <ac:spMk id="16387" creationId="{166D859A-507A-884E-E409-A3E785513486}"/>
          </ac:spMkLst>
        </pc:spChg>
      </pc:sldChg>
      <pc:sldChg chg="modSp del mod">
        <pc:chgData name="Emma Trucks" userId="1d5fc234-470f-4117-aea2-0ddfd8cb12ea" providerId="ADAL" clId="{BB88358A-19E1-450F-B738-928EFA1E25BC}" dt="2022-10-28T19:49:51.942" v="114" actId="47"/>
        <pc:sldMkLst>
          <pc:docMk/>
          <pc:sldMk cId="0" sldId="280"/>
        </pc:sldMkLst>
        <pc:spChg chg="mod">
          <ac:chgData name="Emma Trucks" userId="1d5fc234-470f-4117-aea2-0ddfd8cb12ea" providerId="ADAL" clId="{BB88358A-19E1-450F-B738-928EFA1E25BC}" dt="2022-10-28T19:49:09.653" v="113" actId="6549"/>
          <ac:spMkLst>
            <pc:docMk/>
            <pc:sldMk cId="0" sldId="280"/>
            <ac:spMk id="7171" creationId="{68251EAE-E936-3C7D-76E9-0EE233909DF3}"/>
          </ac:spMkLst>
        </pc:spChg>
      </pc:sldChg>
      <pc:sldChg chg="addCm">
        <pc:chgData name="Emma Trucks" userId="1d5fc234-470f-4117-aea2-0ddfd8cb12ea" providerId="ADAL" clId="{BB88358A-19E1-450F-B738-928EFA1E25BC}" dt="2022-10-28T19:54:28.361" v="331"/>
        <pc:sldMkLst>
          <pc:docMk/>
          <pc:sldMk cId="0" sldId="284"/>
        </pc:sldMkLst>
      </pc:sldChg>
      <pc:sldChg chg="modSp mod">
        <pc:chgData name="Emma Trucks" userId="1d5fc234-470f-4117-aea2-0ddfd8cb12ea" providerId="ADAL" clId="{BB88358A-19E1-450F-B738-928EFA1E25BC}" dt="2022-10-28T19:51:08.085" v="119" actId="20577"/>
        <pc:sldMkLst>
          <pc:docMk/>
          <pc:sldMk cId="0" sldId="287"/>
        </pc:sldMkLst>
        <pc:spChg chg="mod">
          <ac:chgData name="Emma Trucks" userId="1d5fc234-470f-4117-aea2-0ddfd8cb12ea" providerId="ADAL" clId="{BB88358A-19E1-450F-B738-928EFA1E25BC}" dt="2022-10-28T19:51:08.085" v="119" actId="20577"/>
          <ac:spMkLst>
            <pc:docMk/>
            <pc:sldMk cId="0" sldId="287"/>
            <ac:spMk id="12291" creationId="{942FB252-DF46-6D9F-98C2-67A9DADAFBC0}"/>
          </ac:spMkLst>
        </pc:spChg>
      </pc:sldChg>
      <pc:sldChg chg="addCm">
        <pc:chgData name="Emma Trucks" userId="1d5fc234-470f-4117-aea2-0ddfd8cb12ea" providerId="ADAL" clId="{BB88358A-19E1-450F-B738-928EFA1E25BC}" dt="2022-10-28T19:55:32.862" v="332"/>
        <pc:sldMkLst>
          <pc:docMk/>
          <pc:sldMk cId="111030475" sldId="288"/>
        </pc:sldMkLst>
      </pc:sldChg>
      <pc:sldChg chg="modSp mod">
        <pc:chgData name="Emma Trucks" userId="1d5fc234-470f-4117-aea2-0ddfd8cb12ea" providerId="ADAL" clId="{BB88358A-19E1-450F-B738-928EFA1E25BC}" dt="2022-10-28T19:51:29.479" v="136" actId="20577"/>
        <pc:sldMkLst>
          <pc:docMk/>
          <pc:sldMk cId="901093973" sldId="290"/>
        </pc:sldMkLst>
        <pc:spChg chg="mod">
          <ac:chgData name="Emma Trucks" userId="1d5fc234-470f-4117-aea2-0ddfd8cb12ea" providerId="ADAL" clId="{BB88358A-19E1-450F-B738-928EFA1E25BC}" dt="2022-10-28T19:51:29.479" v="136" actId="20577"/>
          <ac:spMkLst>
            <pc:docMk/>
            <pc:sldMk cId="901093973" sldId="290"/>
            <ac:spMk id="16387" creationId="{166D859A-507A-884E-E409-A3E785513486}"/>
          </ac:spMkLst>
        </pc:spChg>
      </pc:sldChg>
    </pc:docChg>
  </pc:docChgLst>
  <pc:docChgLst>
    <pc:chgData name="Friederick, GraceAnn" userId="S::gfriederick@pcgus.com::bf28c2ab-8fe0-4f28-ac6c-fd7fd4227594" providerId="AD" clId="Web-{E9EE03A5-F0DF-C2C3-7F8E-5D069826EE18}"/>
    <pc:docChg chg="mod addSld modSld">
      <pc:chgData name="Friederick, GraceAnn" userId="S::gfriederick@pcgus.com::bf28c2ab-8fe0-4f28-ac6c-fd7fd4227594" providerId="AD" clId="Web-{E9EE03A5-F0DF-C2C3-7F8E-5D069826EE18}" dt="2022-10-28T20:42:50.680" v="151" actId="1076"/>
      <pc:docMkLst>
        <pc:docMk/>
      </pc:docMkLst>
      <pc:sldChg chg="addSp delSp modSp">
        <pc:chgData name="Friederick, GraceAnn" userId="S::gfriederick@pcgus.com::bf28c2ab-8fe0-4f28-ac6c-fd7fd4227594" providerId="AD" clId="Web-{E9EE03A5-F0DF-C2C3-7F8E-5D069826EE18}" dt="2022-10-28T20:30:46.596" v="149" actId="1076"/>
        <pc:sldMkLst>
          <pc:docMk/>
          <pc:sldMk cId="111030475" sldId="288"/>
        </pc:sldMkLst>
        <pc:spChg chg="mod">
          <ac:chgData name="Friederick, GraceAnn" userId="S::gfriederick@pcgus.com::bf28c2ab-8fe0-4f28-ac6c-fd7fd4227594" providerId="AD" clId="Web-{E9EE03A5-F0DF-C2C3-7F8E-5D069826EE18}" dt="2022-10-28T20:21:09.220" v="48" actId="20577"/>
          <ac:spMkLst>
            <pc:docMk/>
            <pc:sldMk cId="111030475" sldId="288"/>
            <ac:spMk id="5" creationId="{846995B7-6D7C-67B5-F972-F438D02AA827}"/>
          </ac:spMkLst>
        </pc:spChg>
        <pc:spChg chg="del">
          <ac:chgData name="Friederick, GraceAnn" userId="S::gfriederick@pcgus.com::bf28c2ab-8fe0-4f28-ac6c-fd7fd4227594" providerId="AD" clId="Web-{E9EE03A5-F0DF-C2C3-7F8E-5D069826EE18}" dt="2022-10-28T20:30:30.627" v="145"/>
          <ac:spMkLst>
            <pc:docMk/>
            <pc:sldMk cId="111030475" sldId="288"/>
            <ac:spMk id="6" creationId="{11F662DB-4AAC-A382-1EE2-BC50EE730F33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30:37.471" v="147" actId="1076"/>
          <ac:spMkLst>
            <pc:docMk/>
            <pc:sldMk cId="111030475" sldId="288"/>
            <ac:spMk id="7" creationId="{C8923257-BC36-C5AA-14C8-6243B13C7B1F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30:46.596" v="149" actId="1076"/>
          <ac:spMkLst>
            <pc:docMk/>
            <pc:sldMk cId="111030475" sldId="288"/>
            <ac:spMk id="9" creationId="{E8305B53-FE58-1DC2-36B6-6CED291E5F13}"/>
          </ac:spMkLst>
        </pc:spChg>
      </pc:sldChg>
      <pc:sldChg chg="addSp delSp modSp new">
        <pc:chgData name="Friederick, GraceAnn" userId="S::gfriederick@pcgus.com::bf28c2ab-8fe0-4f28-ac6c-fd7fd4227594" providerId="AD" clId="Web-{E9EE03A5-F0DF-C2C3-7F8E-5D069826EE18}" dt="2022-10-28T20:42:50.680" v="151" actId="1076"/>
        <pc:sldMkLst>
          <pc:docMk/>
          <pc:sldMk cId="532860125" sldId="292"/>
        </pc:sldMkLst>
        <pc:spChg chg="del">
          <ac:chgData name="Friederick, GraceAnn" userId="S::gfriederick@pcgus.com::bf28c2ab-8fe0-4f28-ac6c-fd7fd4227594" providerId="AD" clId="Web-{E9EE03A5-F0DF-C2C3-7F8E-5D069826EE18}" dt="2022-10-28T20:17:17.979" v="14"/>
          <ac:spMkLst>
            <pc:docMk/>
            <pc:sldMk cId="532860125" sldId="292"/>
            <ac:spMk id="2" creationId="{4187A466-E474-B5F4-BB32-E5975567EB76}"/>
          </ac:spMkLst>
        </pc:spChg>
        <pc:spChg chg="del">
          <ac:chgData name="Friederick, GraceAnn" userId="S::gfriederick@pcgus.com::bf28c2ab-8fe0-4f28-ac6c-fd7fd4227594" providerId="AD" clId="Web-{E9EE03A5-F0DF-C2C3-7F8E-5D069826EE18}" dt="2022-10-28T20:16:53.462" v="10"/>
          <ac:spMkLst>
            <pc:docMk/>
            <pc:sldMk cId="532860125" sldId="292"/>
            <ac:spMk id="3" creationId="{59E22A77-5718-58D4-042A-C08EC0400309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2:40.285" v="62" actId="20577"/>
          <ac:spMkLst>
            <pc:docMk/>
            <pc:sldMk cId="532860125" sldId="292"/>
            <ac:spMk id="7" creationId="{85678967-677C-8A18-4DCE-F4F1A5837E14}"/>
          </ac:spMkLst>
        </pc:spChg>
        <pc:spChg chg="add del mod">
          <ac:chgData name="Friederick, GraceAnn" userId="S::gfriederick@pcgus.com::bf28c2ab-8fe0-4f28-ac6c-fd7fd4227594" providerId="AD" clId="Web-{E9EE03A5-F0DF-C2C3-7F8E-5D069826EE18}" dt="2022-10-28T20:29:13.562" v="127"/>
          <ac:spMkLst>
            <pc:docMk/>
            <pc:sldMk cId="532860125" sldId="292"/>
            <ac:spMk id="9" creationId="{CF28CFB2-7CEC-FF44-EF6F-6FA28E75558F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18:46.091" v="27" actId="1076"/>
          <ac:spMkLst>
            <pc:docMk/>
            <pc:sldMk cId="532860125" sldId="292"/>
            <ac:spMk id="11" creationId="{AB8F2DB3-2CE9-076A-9CFB-F5D1BCEFD5A8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9:12.078" v="126"/>
          <ac:spMkLst>
            <pc:docMk/>
            <pc:sldMk cId="532860125" sldId="292"/>
            <ac:spMk id="13" creationId="{30A3D8DC-9417-CF27-378E-EC0133F2652E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9:05.187" v="125"/>
          <ac:spMkLst>
            <pc:docMk/>
            <pc:sldMk cId="532860125" sldId="292"/>
            <ac:spMk id="15" creationId="{D24CD907-5550-006D-B496-CD915F3DB3CD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9:04.281" v="124"/>
          <ac:spMkLst>
            <pc:docMk/>
            <pc:sldMk cId="532860125" sldId="292"/>
            <ac:spMk id="17" creationId="{E4C2A6FC-F74C-58E3-B665-7695A8E68F1C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9:03.109" v="123"/>
          <ac:spMkLst>
            <pc:docMk/>
            <pc:sldMk cId="532860125" sldId="292"/>
            <ac:spMk id="19" creationId="{8204614B-D5D7-A592-CFAA-7C062D23CB06}"/>
          </ac:spMkLst>
        </pc:spChg>
        <pc:spChg chg="add">
          <ac:chgData name="Friederick, GraceAnn" userId="S::gfriederick@pcgus.com::bf28c2ab-8fe0-4f28-ac6c-fd7fd4227594" providerId="AD" clId="Web-{E9EE03A5-F0DF-C2C3-7F8E-5D069826EE18}" dt="2022-10-28T20:29:15.453" v="128"/>
          <ac:spMkLst>
            <pc:docMk/>
            <pc:sldMk cId="532860125" sldId="292"/>
            <ac:spMk id="21" creationId="{16384EA9-DCFC-1767-C52D-B4A04F401D0D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9:25.969" v="131" actId="1076"/>
          <ac:spMkLst>
            <pc:docMk/>
            <pc:sldMk cId="532860125" sldId="292"/>
            <ac:spMk id="23" creationId="{51A2DB8F-F73A-2982-8033-01CA214F7C09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9:31.094" v="133" actId="1076"/>
          <ac:spMkLst>
            <pc:docMk/>
            <pc:sldMk cId="532860125" sldId="292"/>
            <ac:spMk id="25" creationId="{8BD394D9-9FF6-BAE9-A5FA-4CEAEAEF70D4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9:35.172" v="135" actId="1076"/>
          <ac:spMkLst>
            <pc:docMk/>
            <pc:sldMk cId="532860125" sldId="292"/>
            <ac:spMk id="27" creationId="{601B28BB-99AE-22B9-90F1-FE21AFBE1273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42:50.680" v="151" actId="1076"/>
          <ac:spMkLst>
            <pc:docMk/>
            <pc:sldMk cId="532860125" sldId="292"/>
            <ac:spMk id="29" creationId="{C807CCDE-066E-97F3-2D58-B146F54540F2}"/>
          </ac:spMkLst>
        </pc:spChg>
        <pc:picChg chg="add mod modCrop">
          <ac:chgData name="Friederick, GraceAnn" userId="S::gfriederick@pcgus.com::bf28c2ab-8fe0-4f28-ac6c-fd7fd4227594" providerId="AD" clId="Web-{E9EE03A5-F0DF-C2C3-7F8E-5D069826EE18}" dt="2022-10-28T20:18:04.027" v="21" actId="1076"/>
          <ac:picMkLst>
            <pc:docMk/>
            <pc:sldMk cId="532860125" sldId="292"/>
            <ac:picMk id="5" creationId="{E375E0E5-EFA1-9FBA-1CA0-5860950598FA}"/>
          </ac:picMkLst>
        </pc:picChg>
      </pc:sldChg>
      <pc:sldChg chg="addSp delSp modSp new addCm modCm">
        <pc:chgData name="Friederick, GraceAnn" userId="S::gfriederick@pcgus.com::bf28c2ab-8fe0-4f28-ac6c-fd7fd4227594" providerId="AD" clId="Web-{E9EE03A5-F0DF-C2C3-7F8E-5D069826EE18}" dt="2022-10-28T20:31:17.597" v="150"/>
        <pc:sldMkLst>
          <pc:docMk/>
          <pc:sldMk cId="3743484039" sldId="293"/>
        </pc:sldMkLst>
        <pc:spChg chg="del">
          <ac:chgData name="Friederick, GraceAnn" userId="S::gfriederick@pcgus.com::bf28c2ab-8fe0-4f28-ac6c-fd7fd4227594" providerId="AD" clId="Web-{E9EE03A5-F0DF-C2C3-7F8E-5D069826EE18}" dt="2022-10-28T20:20:30.187" v="39"/>
          <ac:spMkLst>
            <pc:docMk/>
            <pc:sldMk cId="3743484039" sldId="293"/>
            <ac:spMk id="2" creationId="{78D4AEFF-AD95-8A30-F448-85AF39DD6E19}"/>
          </ac:spMkLst>
        </pc:spChg>
        <pc:spChg chg="del">
          <ac:chgData name="Friederick, GraceAnn" userId="S::gfriederick@pcgus.com::bf28c2ab-8fe0-4f28-ac6c-fd7fd4227594" providerId="AD" clId="Web-{E9EE03A5-F0DF-C2C3-7F8E-5D069826EE18}" dt="2022-10-28T20:22:45.426" v="63"/>
          <ac:spMkLst>
            <pc:docMk/>
            <pc:sldMk cId="3743484039" sldId="293"/>
            <ac:spMk id="3" creationId="{164BD527-10B2-5D1E-832C-A8EC42F4D480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0:38.969" v="41" actId="1076"/>
          <ac:spMkLst>
            <pc:docMk/>
            <pc:sldMk cId="3743484039" sldId="293"/>
            <ac:spMk id="7" creationId="{BC168A73-0544-603F-D624-52E121B0967A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7:24.403" v="105"/>
          <ac:spMkLst>
            <pc:docMk/>
            <pc:sldMk cId="3743484039" sldId="293"/>
            <ac:spMk id="9" creationId="{A6F04C54-9263-A3D6-BD57-663CFE378BF5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2:58.442" v="67" actId="1076"/>
          <ac:spMkLst>
            <pc:docMk/>
            <pc:sldMk cId="3743484039" sldId="293"/>
            <ac:spMk id="11" creationId="{68AEC4B9-C51F-2793-C54E-7EFDB98F6463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7:22.981" v="104"/>
          <ac:spMkLst>
            <pc:docMk/>
            <pc:sldMk cId="3743484039" sldId="293"/>
            <ac:spMk id="12" creationId="{02EA4F46-0378-6199-9236-99E272E144B7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7:22.168" v="103"/>
          <ac:spMkLst>
            <pc:docMk/>
            <pc:sldMk cId="3743484039" sldId="293"/>
            <ac:spMk id="13" creationId="{5ACE68BA-7C4B-B4CC-B5D5-44EE8B14EE0B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7:20.918" v="102"/>
          <ac:spMkLst>
            <pc:docMk/>
            <pc:sldMk cId="3743484039" sldId="293"/>
            <ac:spMk id="14" creationId="{81C053B9-1132-A8F4-97E5-D395C5C29CFE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8:21.717" v="119" actId="1076"/>
          <ac:spMkLst>
            <pc:docMk/>
            <pc:sldMk cId="3743484039" sldId="293"/>
            <ac:spMk id="16" creationId="{4C9A06AC-CB2B-7F30-7D8A-000F6FEF05E1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7:47.747" v="114" actId="1076"/>
          <ac:spMkLst>
            <pc:docMk/>
            <pc:sldMk cId="3743484039" sldId="293"/>
            <ac:spMk id="18" creationId="{FC39CCDC-C52A-354B-F7E2-6C5042C9D7E6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7:42.466" v="113" actId="1076"/>
          <ac:spMkLst>
            <pc:docMk/>
            <pc:sldMk cId="3743484039" sldId="293"/>
            <ac:spMk id="20" creationId="{A079B8B1-B3D3-CFAB-9A55-6A1A25FF28C9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8:14.951" v="118" actId="1076"/>
          <ac:spMkLst>
            <pc:docMk/>
            <pc:sldMk cId="3743484039" sldId="293"/>
            <ac:spMk id="22" creationId="{B0966AA5-56AC-86A0-033C-1B2EF9743500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8:25.733" v="120" actId="1076"/>
          <ac:spMkLst>
            <pc:docMk/>
            <pc:sldMk cId="3743484039" sldId="293"/>
            <ac:spMk id="24" creationId="{419CA86F-4240-2DF5-0C5F-DC773DF0A972}"/>
          </ac:spMkLst>
        </pc:spChg>
        <pc:picChg chg="add mod modCrop">
          <ac:chgData name="Friederick, GraceAnn" userId="S::gfriederick@pcgus.com::bf28c2ab-8fe0-4f28-ac6c-fd7fd4227594" providerId="AD" clId="Web-{E9EE03A5-F0DF-C2C3-7F8E-5D069826EE18}" dt="2022-10-28T20:22:53.723" v="66" actId="1076"/>
          <ac:picMkLst>
            <pc:docMk/>
            <pc:sldMk cId="3743484039" sldId="293"/>
            <ac:picMk id="5" creationId="{42EFCF77-E25B-9F80-C4E1-F55108952794}"/>
          </ac:picMkLst>
        </pc:picChg>
      </pc:sldChg>
      <pc:sldChg chg="addSp delSp modSp new">
        <pc:chgData name="Friederick, GraceAnn" userId="S::gfriederick@pcgus.com::bf28c2ab-8fe0-4f28-ac6c-fd7fd4227594" providerId="AD" clId="Web-{E9EE03A5-F0DF-C2C3-7F8E-5D069826EE18}" dt="2022-10-28T20:30:22.830" v="144" actId="1076"/>
        <pc:sldMkLst>
          <pc:docMk/>
          <pc:sldMk cId="1231642926" sldId="294"/>
        </pc:sldMkLst>
        <pc:spChg chg="del">
          <ac:chgData name="Friederick, GraceAnn" userId="S::gfriederick@pcgus.com::bf28c2ab-8fe0-4f28-ac6c-fd7fd4227594" providerId="AD" clId="Web-{E9EE03A5-F0DF-C2C3-7F8E-5D069826EE18}" dt="2022-10-28T20:22:19.878" v="58"/>
          <ac:spMkLst>
            <pc:docMk/>
            <pc:sldMk cId="1231642926" sldId="294"/>
            <ac:spMk id="2" creationId="{DD52E18D-3EEB-3658-7860-58C1276B1F87}"/>
          </ac:spMkLst>
        </pc:spChg>
        <pc:spChg chg="del">
          <ac:chgData name="Friederick, GraceAnn" userId="S::gfriederick@pcgus.com::bf28c2ab-8fe0-4f28-ac6c-fd7fd4227594" providerId="AD" clId="Web-{E9EE03A5-F0DF-C2C3-7F8E-5D069826EE18}" dt="2022-10-28T20:23:27.614" v="72"/>
          <ac:spMkLst>
            <pc:docMk/>
            <pc:sldMk cId="1231642926" sldId="294"/>
            <ac:spMk id="3" creationId="{432EB290-E81D-A8DD-817C-18F0F16B0D11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7:01.714" v="95" actId="14100"/>
          <ac:spMkLst>
            <pc:docMk/>
            <pc:sldMk cId="1231642926" sldId="294"/>
            <ac:spMk id="7" creationId="{B10CD5B1-C090-13FF-1C38-C538387A5BF1}"/>
          </ac:spMkLst>
        </pc:spChg>
        <pc:spChg chg="add">
          <ac:chgData name="Friederick, GraceAnn" userId="S::gfriederick@pcgus.com::bf28c2ab-8fe0-4f28-ac6c-fd7fd4227594" providerId="AD" clId="Web-{E9EE03A5-F0DF-C2C3-7F8E-5D069826EE18}" dt="2022-10-28T20:22:20.550" v="59"/>
          <ac:spMkLst>
            <pc:docMk/>
            <pc:sldMk cId="1231642926" sldId="294"/>
            <ac:spMk id="9" creationId="{03065827-E539-4A55-BFE0-4D2EFC483AEF}"/>
          </ac:spMkLst>
        </pc:spChg>
        <pc:spChg chg="add del mod">
          <ac:chgData name="Friederick, GraceAnn" userId="S::gfriederick@pcgus.com::bf28c2ab-8fe0-4f28-ac6c-fd7fd4227594" providerId="AD" clId="Web-{E9EE03A5-F0DF-C2C3-7F8E-5D069826EE18}" dt="2022-10-28T20:23:40.537" v="74"/>
          <ac:spMkLst>
            <pc:docMk/>
            <pc:sldMk cId="1231642926" sldId="294"/>
            <ac:spMk id="11" creationId="{73E52161-76FC-3871-971F-E75D41F484B9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6:52.605" v="94"/>
          <ac:spMkLst>
            <pc:docMk/>
            <pc:sldMk cId="1231642926" sldId="294"/>
            <ac:spMk id="13" creationId="{DEBC1F1B-C3E4-DF5D-663B-A5DD3D8D6113}"/>
          </ac:spMkLst>
        </pc:spChg>
        <pc:spChg chg="add del mod">
          <ac:chgData name="Friederick, GraceAnn" userId="S::gfriederick@pcgus.com::bf28c2ab-8fe0-4f28-ac6c-fd7fd4227594" providerId="AD" clId="Web-{E9EE03A5-F0DF-C2C3-7F8E-5D069826EE18}" dt="2022-10-28T20:26:48.652" v="91"/>
          <ac:spMkLst>
            <pc:docMk/>
            <pc:sldMk cId="1231642926" sldId="294"/>
            <ac:spMk id="15" creationId="{FB47F994-9661-7599-6EB6-E259A8B2C6B7}"/>
          </ac:spMkLst>
        </pc:spChg>
        <pc:spChg chg="add del mod">
          <ac:chgData name="Friederick, GraceAnn" userId="S::gfriederick@pcgus.com::bf28c2ab-8fe0-4f28-ac6c-fd7fd4227594" providerId="AD" clId="Web-{E9EE03A5-F0DF-C2C3-7F8E-5D069826EE18}" dt="2022-10-28T20:26:51.777" v="93"/>
          <ac:spMkLst>
            <pc:docMk/>
            <pc:sldMk cId="1231642926" sldId="294"/>
            <ac:spMk id="17" creationId="{845307EF-DE66-0FE9-EBED-8886D1A12E29}"/>
          </ac:spMkLst>
        </pc:spChg>
        <pc:spChg chg="add del mod">
          <ac:chgData name="Friederick, GraceAnn" userId="S::gfriederick@pcgus.com::bf28c2ab-8fe0-4f28-ac6c-fd7fd4227594" providerId="AD" clId="Web-{E9EE03A5-F0DF-C2C3-7F8E-5D069826EE18}" dt="2022-10-28T20:26:50.683" v="92"/>
          <ac:spMkLst>
            <pc:docMk/>
            <pc:sldMk cId="1231642926" sldId="294"/>
            <ac:spMk id="19" creationId="{9188897E-9440-614D-5D0C-50F9FDE4EA52}"/>
          </ac:spMkLst>
        </pc:spChg>
        <pc:spChg chg="add del">
          <ac:chgData name="Friederick, GraceAnn" userId="S::gfriederick@pcgus.com::bf28c2ab-8fe0-4f28-ac6c-fd7fd4227594" providerId="AD" clId="Web-{E9EE03A5-F0DF-C2C3-7F8E-5D069826EE18}" dt="2022-10-28T20:27:08.152" v="97"/>
          <ac:spMkLst>
            <pc:docMk/>
            <pc:sldMk cId="1231642926" sldId="294"/>
            <ac:spMk id="21" creationId="{5526DF10-A155-1F33-E774-BA04F964A33A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30:19.439" v="143" actId="1076"/>
          <ac:spMkLst>
            <pc:docMk/>
            <pc:sldMk cId="1231642926" sldId="294"/>
            <ac:spMk id="22" creationId="{32AA39F7-435D-AA6D-E8AE-63EAF618AB8C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29:55.985" v="139" actId="1076"/>
          <ac:spMkLst>
            <pc:docMk/>
            <pc:sldMk cId="1231642926" sldId="294"/>
            <ac:spMk id="23" creationId="{5F982FED-878C-8F13-EC53-11A93FD1D0A8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30:12.079" v="142" actId="1076"/>
          <ac:spMkLst>
            <pc:docMk/>
            <pc:sldMk cId="1231642926" sldId="294"/>
            <ac:spMk id="24" creationId="{5BB0D851-6101-C3F7-3167-0DC5476ED1D6}"/>
          </ac:spMkLst>
        </pc:spChg>
        <pc:spChg chg="add mod">
          <ac:chgData name="Friederick, GraceAnn" userId="S::gfriederick@pcgus.com::bf28c2ab-8fe0-4f28-ac6c-fd7fd4227594" providerId="AD" clId="Web-{E9EE03A5-F0DF-C2C3-7F8E-5D069826EE18}" dt="2022-10-28T20:30:22.830" v="144" actId="1076"/>
          <ac:spMkLst>
            <pc:docMk/>
            <pc:sldMk cId="1231642926" sldId="294"/>
            <ac:spMk id="25" creationId="{079F875C-D7E7-0A05-0031-AFDC71652520}"/>
          </ac:spMkLst>
        </pc:spChg>
        <pc:picChg chg="add mod modCrop">
          <ac:chgData name="Friederick, GraceAnn" userId="S::gfriederick@pcgus.com::bf28c2ab-8fe0-4f28-ac6c-fd7fd4227594" providerId="AD" clId="Web-{E9EE03A5-F0DF-C2C3-7F8E-5D069826EE18}" dt="2022-10-28T20:23:34.771" v="73" actId="14100"/>
          <ac:picMkLst>
            <pc:docMk/>
            <pc:sldMk cId="1231642926" sldId="294"/>
            <ac:picMk id="5" creationId="{436FCBDD-AF21-AB63-2F2E-CD44620BBD63}"/>
          </ac:picMkLst>
        </pc:picChg>
      </pc:sldChg>
    </pc:docChg>
  </pc:docChgLst>
  <pc:docChgLst>
    <pc:chgData name="Friederick, GraceAnn" userId="bf28c2ab-8fe0-4f28-ac6c-fd7fd4227594" providerId="ADAL" clId="{BDE0E50C-27CF-419F-B010-05935C288FE1}"/>
    <pc:docChg chg="modSld">
      <pc:chgData name="Friederick, GraceAnn" userId="bf28c2ab-8fe0-4f28-ac6c-fd7fd4227594" providerId="ADAL" clId="{BDE0E50C-27CF-419F-B010-05935C288FE1}" dt="2022-12-01T16:10:19.611" v="418"/>
      <pc:docMkLst>
        <pc:docMk/>
      </pc:docMkLst>
      <pc:sldChg chg="modSp mod">
        <pc:chgData name="Friederick, GraceAnn" userId="bf28c2ab-8fe0-4f28-ac6c-fd7fd4227594" providerId="ADAL" clId="{BDE0E50C-27CF-419F-B010-05935C288FE1}" dt="2022-12-01T15:04:54.571" v="0" actId="20577"/>
        <pc:sldMkLst>
          <pc:docMk/>
          <pc:sldMk cId="0" sldId="266"/>
        </pc:sldMkLst>
        <pc:spChg chg="mod">
          <ac:chgData name="Friederick, GraceAnn" userId="bf28c2ab-8fe0-4f28-ac6c-fd7fd4227594" providerId="ADAL" clId="{BDE0E50C-27CF-419F-B010-05935C288FE1}" dt="2022-12-01T15:04:54.571" v="0" actId="20577"/>
          <ac:spMkLst>
            <pc:docMk/>
            <pc:sldMk cId="0" sldId="266"/>
            <ac:spMk id="3075" creationId="{870E2C4F-AE76-E191-EDD8-4067BC777182}"/>
          </ac:spMkLst>
        </pc:spChg>
      </pc:sldChg>
      <pc:sldChg chg="modSp mod">
        <pc:chgData name="Friederick, GraceAnn" userId="bf28c2ab-8fe0-4f28-ac6c-fd7fd4227594" providerId="ADAL" clId="{BDE0E50C-27CF-419F-B010-05935C288FE1}" dt="2022-12-01T15:06:21.729" v="1" actId="20577"/>
        <pc:sldMkLst>
          <pc:docMk/>
          <pc:sldMk cId="0" sldId="267"/>
        </pc:sldMkLst>
        <pc:spChg chg="mod">
          <ac:chgData name="Friederick, GraceAnn" userId="bf28c2ab-8fe0-4f28-ac6c-fd7fd4227594" providerId="ADAL" clId="{BDE0E50C-27CF-419F-B010-05935C288FE1}" dt="2022-12-01T15:06:21.729" v="1" actId="20577"/>
          <ac:spMkLst>
            <pc:docMk/>
            <pc:sldMk cId="0" sldId="267"/>
            <ac:spMk id="5123" creationId="{2E6AD6FA-B52C-D886-980D-7E3C7C37220C}"/>
          </ac:spMkLst>
        </pc:spChg>
      </pc:sldChg>
      <pc:sldChg chg="modSp mod modCm">
        <pc:chgData name="Friederick, GraceAnn" userId="bf28c2ab-8fe0-4f28-ac6c-fd7fd4227594" providerId="ADAL" clId="{BDE0E50C-27CF-419F-B010-05935C288FE1}" dt="2022-12-01T16:10:19.611" v="418"/>
        <pc:sldMkLst>
          <pc:docMk/>
          <pc:sldMk cId="0" sldId="284"/>
        </pc:sldMkLst>
        <pc:spChg chg="mod">
          <ac:chgData name="Friederick, GraceAnn" userId="bf28c2ab-8fe0-4f28-ac6c-fd7fd4227594" providerId="ADAL" clId="{BDE0E50C-27CF-419F-B010-05935C288FE1}" dt="2022-12-01T15:16:08.957" v="417" actId="20577"/>
          <ac:spMkLst>
            <pc:docMk/>
            <pc:sldMk cId="0" sldId="284"/>
            <ac:spMk id="9219" creationId="{0590D440-3040-5C71-4776-8AFDD36F8D24}"/>
          </ac:spMkLst>
        </pc:spChg>
      </pc:sldChg>
      <pc:sldChg chg="modSp mod">
        <pc:chgData name="Friederick, GraceAnn" userId="bf28c2ab-8fe0-4f28-ac6c-fd7fd4227594" providerId="ADAL" clId="{BDE0E50C-27CF-419F-B010-05935C288FE1}" dt="2022-12-01T15:09:36.388" v="293" actId="20577"/>
        <pc:sldMkLst>
          <pc:docMk/>
          <pc:sldMk cId="3121415315" sldId="291"/>
        </pc:sldMkLst>
        <pc:spChg chg="mod">
          <ac:chgData name="Friederick, GraceAnn" userId="bf28c2ab-8fe0-4f28-ac6c-fd7fd4227594" providerId="ADAL" clId="{BDE0E50C-27CF-419F-B010-05935C288FE1}" dt="2022-12-01T15:08:40.665" v="24" actId="20577"/>
          <ac:spMkLst>
            <pc:docMk/>
            <pc:sldMk cId="3121415315" sldId="291"/>
            <ac:spMk id="16386" creationId="{F509B18E-DA8F-209C-7794-FF7ED785D6CF}"/>
          </ac:spMkLst>
        </pc:spChg>
        <pc:spChg chg="mod">
          <ac:chgData name="Friederick, GraceAnn" userId="bf28c2ab-8fe0-4f28-ac6c-fd7fd4227594" providerId="ADAL" clId="{BDE0E50C-27CF-419F-B010-05935C288FE1}" dt="2022-12-01T15:09:36.388" v="293" actId="20577"/>
          <ac:spMkLst>
            <pc:docMk/>
            <pc:sldMk cId="3121415315" sldId="291"/>
            <ac:spMk id="16387" creationId="{166D859A-507A-884E-E409-A3E7855134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512492-EBA8-C89E-B75E-D5A65B4A08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1E0815-B2F9-804C-3466-5B6E6F0E5F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38CCB22-DF0E-4A3E-BE0D-A07FAABEEFD3}" type="datetimeFigureOut">
              <a:rPr lang="en-US"/>
              <a:pPr>
                <a:defRPr/>
              </a:pPr>
              <a:t>12/2/2022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5FEF31B-7181-4328-4898-E7E57C2EE4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937E244-715D-F600-3CF0-C631B6453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29B9F-2A61-045D-D5D2-8DA3F48AF3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922F9-3BE9-28B0-34B2-6F3370C4DE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9981A6-FB09-46BC-A7AC-F0A9836C3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37EA8EC8-42A2-3712-6395-E0F882C80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4BC5457D-748F-E770-860E-4493A9743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Picture of team?</a:t>
            </a: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975F375-20EC-6198-FBCD-0C6DFAFCA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3EE43E-DA6B-4ADC-A99E-D995ED082D0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16B194B1-F164-22A3-8105-8EE6C7C9C6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B897625D-4476-99CA-8189-449BB6A30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Consider moving this up. Photos representing communities served .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What does equity mean? What is already going on to address equity at your hospital. 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FC106B7-BD1D-048F-7AEB-5DE14F3B65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3EC9E-49D5-401B-BE00-2D1D00E9B10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8D618CA4-5F93-4097-0011-0AFF890AFF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589F9463-DA86-3241-75B9-57231ADFB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Could we add a prompt for Asks and Offers? What do you want to learn? What can you teach others? 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AE59FB0-2BA2-1AFA-AA35-6A7B5AF0E7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58C8AC-C8C0-49A6-B130-ECCBA96BC15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063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096ED8FD-E2FC-8235-CFAB-E0085B8C10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D12D3E15-30D9-5B04-AE72-47246A722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22106428-5BFB-B335-BAFF-65BC7CEB4C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6822A8-2678-4483-A8AE-858217D4E76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8D618CA4-5F93-4097-0011-0AFF890AFF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589F9463-DA86-3241-75B9-57231ADFB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Could we add a prompt for Asks and Offers? What do you want to learn? What can you teach others? 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AE59FB0-2BA2-1AFA-AA35-6A7B5AF0E7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58C8AC-C8C0-49A6-B130-ECCBA96BC15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448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8D618CA4-5F93-4097-0011-0AFF890AFF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589F9463-DA86-3241-75B9-57231ADFBC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Could we add a prompt for Asks and Offers? What do you want to learn? What can you teach others? </a:t>
            </a: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AE59FB0-2BA2-1AFA-AA35-6A7B5AF0E7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58C8AC-C8C0-49A6-B130-ECCBA96BC15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A1A8A6-C5C9-A9FB-23E7-B876BFA53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DE07EA-2294-D2CD-E536-B422ABE832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005DC2-6266-1528-E1A2-EE444D258F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5D902-431E-4828-855B-C76F11EA0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506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4A4370-F46A-7EF6-F381-6CBF088548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7CB8B3-438F-350D-CA03-2FE5D47F5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6D4F09-0C1E-68C7-752A-5B5AEF78A4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6659A-5422-42CE-B18D-25B15C8BD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67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6258C-9DA4-D547-9878-B7E1FE335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F1C1B2-1A17-CAA9-F3DA-B8FFC4987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CC9E6B-BA8D-141F-F612-9C03B5F347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F1F87-87B5-4766-925B-5C01EB0EA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45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52DF2F-43FF-E6FC-BDBA-2C7B3300A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480450-B7A3-5A6B-FC78-2BFBADF5D0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7B3FBA-7CD2-6886-54A8-A81777BC15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CC263-97CE-4D86-879C-0E5DC4B48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94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F40291-0EFB-8F67-6CFD-593DEECF2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E2B0D8-4C37-BA44-DAE8-B88FFE51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4C29AB-6916-70A5-7055-461CD42E4D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A2CB3-0D91-4260-8190-10B9212A4A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90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AEA5D0-CD3F-187E-2CC3-807AD8CDCB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A31D5B-03DE-B2D4-F067-AA1F8EB97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BF008-AEEF-1847-CB20-EAFFD2E761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5A2C-9191-4243-8C93-15804A01D0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26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6F176D-E9B2-6E0D-DAAB-231B2B5E50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014FAC9-7685-B5F3-0451-172194D4E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B54D84C-8140-89C9-7DCC-23B7530013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0B882-16D9-4014-B940-945876A96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58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884903-F3DA-8E75-B774-F9B1A2CB0A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C0E4B2-8440-4454-25F3-BAF37FBA63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98618B-6901-2AEC-E1A2-FE58284186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17969-7372-487F-9FF0-FBF32B76D4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3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86031B9-95C8-30F0-6ED5-53409C8A69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4CB8E1-BC46-C6DA-9F0A-6DFF3EC6A1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F132C9-6BB9-5C58-08B2-73A260C951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45489-5FA4-4D04-B20A-5F18ED95F7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3E3190-4E09-FF0A-C79B-6DF5A91F11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252A48-ECBC-A75D-6CF7-2062B0886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5E167D-E990-173E-36D3-EF423E132B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CC90F-0A66-4137-8A95-47A1F5A4EE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453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2D6B50-8FD4-7D1F-1E3D-188F753371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5912A-B6D3-D685-81B2-596FDDB6FE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03311B-581E-F020-C26E-FA8A3AF47D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A12A3-2467-4699-B652-0590BD1F52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07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65E4119-6181-D7BC-07A8-D82CD5790C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856A2EC-6580-723A-DF41-E8DCB5738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7F2FE2-3D71-CBC9-01AF-187AA00B44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3E4C828-56DD-084B-F41D-6D3D3E06C9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CB2F7C8-21E7-FA3B-733D-EA3B33DBE9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372E2A-A88C-463A-B16F-F4B40117CE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QIP-NJ@pcgus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qip-nj.nj.gov/Documents/MLC/Measurement_Strategy_MLC_Final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B48BC3-5D4B-C860-94E8-E51275B075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Template Instructions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70E2C4F-AE76-E191-EDD8-4067BC7771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/>
              <a:t>Please complete this storyboard template for the second Learning Session </a:t>
            </a:r>
            <a:r>
              <a:rPr lang="en-US" altLang="en-US" sz="2700" dirty="0">
                <a:solidFill>
                  <a:srgbClr val="00B050"/>
                </a:solidFill>
              </a:rPr>
              <a:t>using the instructions on each slide which are in green writing.</a:t>
            </a:r>
          </a:p>
          <a:p>
            <a:pPr eaLnBrk="1" hangingPunct="1"/>
            <a:r>
              <a:rPr lang="en-US" altLang="en-US" sz="2700" dirty="0"/>
              <a:t>Please submit completed storyboard to </a:t>
            </a:r>
            <a:r>
              <a:rPr lang="en-US" altLang="en-US" sz="2700" dirty="0">
                <a:hlinkClick r:id="rId2"/>
              </a:rPr>
              <a:t>QIP-NJ@pcgus.com</a:t>
            </a:r>
            <a:r>
              <a:rPr lang="en-US" altLang="en-US" sz="2700" dirty="0"/>
              <a:t> by </a:t>
            </a:r>
            <a:r>
              <a:rPr lang="en-US" altLang="en-US" sz="2700" b="1" dirty="0"/>
              <a:t>12:00pm ET on </a:t>
            </a:r>
            <a:r>
              <a:rPr lang="en-US" altLang="en-US" sz="2700" dirty="0"/>
              <a:t>Tuesday, January 24th, 2023. </a:t>
            </a:r>
          </a:p>
          <a:p>
            <a:pPr eaLnBrk="1" hangingPunct="1"/>
            <a:r>
              <a:rPr lang="en-US" altLang="en-US" sz="2700" dirty="0"/>
              <a:t>Please consider you will have 8 minutes to share your story board and ensure the content included can be covered in that time.</a:t>
            </a:r>
          </a:p>
          <a:p>
            <a:pPr eaLnBrk="1" hangingPunct="1"/>
            <a:r>
              <a:rPr lang="en-US" altLang="en-US" sz="2700" dirty="0"/>
              <a:t>Feel free to use your system’s branding and PPT templates for the submission.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509B18E-DA8F-209C-7794-FF7ED785D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Lessons Learned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66D859A-507A-884E-E409-A3E7855134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B050"/>
                </a:solidFill>
              </a:rPr>
              <a:t>Please conclude with any key takeaways that either </a:t>
            </a:r>
            <a:r>
              <a:rPr lang="en-US" altLang="en-US">
                <a:solidFill>
                  <a:srgbClr val="00B050"/>
                </a:solidFill>
              </a:rPr>
              <a:t>reflect your success so far or highlight gaps you have </a:t>
            </a:r>
            <a:r>
              <a:rPr lang="en-US" altLang="en-US" dirty="0">
                <a:solidFill>
                  <a:srgbClr val="00B050"/>
                </a:solidFill>
              </a:rPr>
              <a:t>identified that must be overcome.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6AB9408-53B0-022D-D3B7-31A44C14FC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pPr eaLnBrk="1" hangingPunct="1"/>
            <a:r>
              <a:rPr lang="en-US" altLang="en-US" sz="2000" b="1" i="1" dirty="0"/>
              <a:t>QIP-NJ Maternal Health Learning Collaborative (MLC) </a:t>
            </a:r>
            <a:br>
              <a:rPr lang="en-US" altLang="en-US" sz="2800" dirty="0"/>
            </a:br>
            <a:r>
              <a:rPr lang="en-US" altLang="en-US" sz="2800" dirty="0"/>
              <a:t>Learning Session 2 Storyboard</a:t>
            </a:r>
            <a:br>
              <a:rPr lang="en-US" altLang="en-US" sz="2800" dirty="0"/>
            </a:br>
            <a:r>
              <a:rPr lang="en-US" altLang="en-US" sz="2800" dirty="0">
                <a:solidFill>
                  <a:schemeClr val="tx1"/>
                </a:solidFill>
              </a:rPr>
              <a:t>Date TBD</a:t>
            </a:r>
            <a:br>
              <a:rPr lang="en-US" altLang="en-US" sz="2800" dirty="0">
                <a:solidFill>
                  <a:srgbClr val="FF0000"/>
                </a:solidFill>
              </a:rPr>
            </a:br>
            <a:br>
              <a:rPr lang="en-US" altLang="en-US" sz="4000" dirty="0"/>
            </a:br>
            <a:r>
              <a:rPr lang="en-US" altLang="en-US" sz="4000" dirty="0"/>
              <a:t> </a:t>
            </a:r>
            <a:r>
              <a:rPr lang="en-US" altLang="en-US" sz="4000" dirty="0">
                <a:solidFill>
                  <a:srgbClr val="00B050"/>
                </a:solidFill>
              </a:rPr>
              <a:t>Insert: Hospital Name, </a:t>
            </a:r>
            <a:br>
              <a:rPr lang="en-US" altLang="en-US" sz="4000" dirty="0">
                <a:solidFill>
                  <a:srgbClr val="00B050"/>
                </a:solidFill>
              </a:rPr>
            </a:br>
            <a:r>
              <a:rPr lang="en-US" altLang="en-US" sz="4000" dirty="0">
                <a:solidFill>
                  <a:srgbClr val="00B050"/>
                </a:solidFill>
              </a:rPr>
              <a:t>Location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0351649-C740-4913-9DCD-0CA35689BD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4572000"/>
            <a:ext cx="8534400" cy="17526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B050"/>
                </a:solidFill>
              </a:rPr>
              <a:t>(Please feel free to add slide backgrounds, photos, graphics etc. where appropriate)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A2E6B95B-AB3F-12D9-75C1-3DA8C9C8D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Team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E6AD6FA-B52C-D886-980D-7E3C7C3722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10972800" cy="4525963"/>
          </a:xfrm>
        </p:spPr>
        <p:txBody>
          <a:bodyPr/>
          <a:lstStyle/>
          <a:p>
            <a:r>
              <a:rPr lang="en-US" altLang="en-US" dirty="0">
                <a:solidFill>
                  <a:srgbClr val="00B050"/>
                </a:solidFill>
              </a:rPr>
              <a:t>Tell us about your team (please list your team members). 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Consider including a photo of your team.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44E26D5-C24D-ED96-9C97-32DEDBCEA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1463" y="533400"/>
            <a:ext cx="9109075" cy="1143000"/>
          </a:xfrm>
        </p:spPr>
        <p:txBody>
          <a:bodyPr/>
          <a:lstStyle/>
          <a:p>
            <a:r>
              <a:rPr lang="en-US" altLang="en-US" dirty="0"/>
              <a:t>Aim During Action Period 1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590D440-3040-5C71-4776-8AFDD36F8D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>
              <a:solidFill>
                <a:srgbClr val="00B050"/>
              </a:solidFill>
            </a:endParaRPr>
          </a:p>
          <a:p>
            <a:r>
              <a:rPr lang="en-US" altLang="en-US" dirty="0">
                <a:solidFill>
                  <a:srgbClr val="00B050"/>
                </a:solidFill>
              </a:rPr>
              <a:t>Please state your team’s specific aim(s) and what your team was working toward during Action Period 1 (October </a:t>
            </a:r>
            <a:r>
              <a:rPr lang="en-US" altLang="en-US">
                <a:solidFill>
                  <a:srgbClr val="00B050"/>
                </a:solidFill>
              </a:rPr>
              <a:t>2022 – January 2023). Would you change this for AP2? Do you have an additional aim to add? </a:t>
            </a:r>
            <a:endParaRPr lang="en-US" altLang="en-US">
              <a:solidFill>
                <a:srgbClr val="00B050"/>
              </a:solidFill>
              <a:cs typeface="Arial"/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B050"/>
                </a:solidFill>
              </a:rPr>
              <a:t>	-- Tip: Aims should answer the questions </a:t>
            </a:r>
            <a:r>
              <a:rPr lang="en-US" altLang="en-US" i="1" dirty="0">
                <a:solidFill>
                  <a:srgbClr val="00B050"/>
                </a:solidFill>
              </a:rPr>
              <a:t>“How Good? 	For Whom? By When?”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Tell us your aim headline: What is a newspaper headline that would sum up your progress in Action Period 1?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Text&#10;&#10;Description automatically generated">
            <a:extLst>
              <a:ext uri="{FF2B5EF4-FFF2-40B4-BE49-F238E27FC236}">
                <a16:creationId xmlns:a16="http://schemas.microsoft.com/office/drawing/2014/main" id="{E375E0E5-EFA1-9FBA-1CA0-5860950598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0" t="6230" r="1469" b="2648"/>
          <a:stretch/>
        </p:blipFill>
        <p:spPr bwMode="auto">
          <a:xfrm>
            <a:off x="104914" y="114508"/>
            <a:ext cx="9064612" cy="6588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5678967-677C-8A18-4DCE-F4F1A5837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3826" y="2666448"/>
            <a:ext cx="2678043" cy="3888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2000" kern="0" dirty="0">
                <a:solidFill>
                  <a:srgbClr val="00B050"/>
                </a:solidFill>
              </a:rPr>
              <a:t>Please select which </a:t>
            </a:r>
            <a:r>
              <a:rPr lang="en-US" altLang="en-US" sz="2000" b="1" kern="0" dirty="0">
                <a:solidFill>
                  <a:srgbClr val="00B050"/>
                </a:solidFill>
              </a:rPr>
              <a:t>secondary</a:t>
            </a:r>
            <a:r>
              <a:rPr lang="en-US" altLang="en-US" sz="2000" kern="0" dirty="0">
                <a:solidFill>
                  <a:srgbClr val="00B050"/>
                </a:solidFill>
              </a:rPr>
              <a:t> drivers represent your main focus during Action Period 1 by placing a star icon(s) over the drivers you are focusing on. This will help us pair teams for the Storyboard Breakouts. 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B8F2DB3-2CE9-076A-9CFB-F5D1BCEFD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6729" y="992464"/>
            <a:ext cx="4335671" cy="1143000"/>
          </a:xfrm>
        </p:spPr>
        <p:txBody>
          <a:bodyPr/>
          <a:lstStyle/>
          <a:p>
            <a:r>
              <a:rPr lang="en-US" sz="4000" dirty="0"/>
              <a:t>Key Driver Diagram Identification</a:t>
            </a:r>
            <a:endParaRPr lang="en-US" sz="4000" dirty="0">
              <a:cs typeface="Arial"/>
            </a:endParaRPr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C807CCDE-066E-97F3-2D58-B146F54540F2}"/>
              </a:ext>
            </a:extLst>
          </p:cNvPr>
          <p:cNvSpPr/>
          <p:nvPr/>
        </p:nvSpPr>
        <p:spPr>
          <a:xfrm>
            <a:off x="9525047" y="6175911"/>
            <a:ext cx="438332" cy="351568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93BA8DAC-5D37-FFB2-0357-C35FCD26B73C}"/>
              </a:ext>
            </a:extLst>
          </p:cNvPr>
          <p:cNvSpPr/>
          <p:nvPr/>
        </p:nvSpPr>
        <p:spPr>
          <a:xfrm>
            <a:off x="10134600" y="6170932"/>
            <a:ext cx="438332" cy="351568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8EFFDCF9-8A07-C680-AD08-DD33AD257F3C}"/>
              </a:ext>
            </a:extLst>
          </p:cNvPr>
          <p:cNvSpPr/>
          <p:nvPr/>
        </p:nvSpPr>
        <p:spPr>
          <a:xfrm>
            <a:off x="10757232" y="6177648"/>
            <a:ext cx="438332" cy="351568"/>
          </a:xfrm>
          <a:prstGeom prst="star5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6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509B18E-DA8F-209C-7794-FF7ED785D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Exploring Current State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66D859A-507A-884E-E409-A3E7855134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B050"/>
                </a:solidFill>
              </a:rPr>
              <a:t>If you have used process maps or other QI tools, please share here. How have they informed your tests of change or identified opportunities for improvement?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Insert any other work you did to understand the areas of opportunity in your system.</a:t>
            </a:r>
          </a:p>
          <a:p>
            <a:endParaRPr lang="en-US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415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ED5F009-AE8C-4310-BFDC-0D96D3E28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PDSAs: Changes Tested in Practice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EAD4B0DC-831C-F1A0-632D-5D7F266298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B050"/>
                </a:solidFill>
              </a:rPr>
              <a:t>In a few bullets, summarize the Plan-Do-Study-Act cycles you ran with your team, describing the changes you tested in practice and the outcome of those changes.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6C5C8EA-6642-5FF5-6372-99AC6D69D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Current Performance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42FB252-DF46-6D9F-98C2-67A9DADAFB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>
                <a:solidFill>
                  <a:srgbClr val="00B050"/>
                </a:solidFill>
              </a:rPr>
              <a:t>Display any key data you have that reflects either:</a:t>
            </a:r>
          </a:p>
          <a:p>
            <a:pPr marL="0" indent="0">
              <a:buNone/>
            </a:pPr>
            <a:r>
              <a:rPr lang="en-CA" altLang="en-US" dirty="0">
                <a:solidFill>
                  <a:srgbClr val="00B050"/>
                </a:solidFill>
              </a:rPr>
              <a:t>	--The outcome of your PDSA cycles;</a:t>
            </a:r>
          </a:p>
          <a:p>
            <a:pPr marL="0" indent="0">
              <a:buNone/>
            </a:pPr>
            <a:r>
              <a:rPr lang="en-CA">
                <a:solidFill>
                  <a:srgbClr val="00B050"/>
                </a:solidFill>
                <a:ea typeface="+mn-lt"/>
                <a:cs typeface="+mn-lt"/>
              </a:rPr>
              <a:t>        --Reflections on disparities discovered by stratifying data by race/ethnicity;</a:t>
            </a:r>
            <a:endParaRPr lang="en-CA"/>
          </a:p>
          <a:p>
            <a:pPr marL="0" indent="0">
              <a:buNone/>
            </a:pPr>
            <a:r>
              <a:rPr lang="en-CA" altLang="en-US" dirty="0">
                <a:solidFill>
                  <a:srgbClr val="00B050"/>
                </a:solidFill>
              </a:rPr>
              <a:t>	--Data for any of the Collaborative Measures: </a:t>
            </a:r>
            <a:endParaRPr lang="en-CA" altLang="en-US" dirty="0">
              <a:solidFill>
                <a:srgbClr val="00B050"/>
              </a:solidFill>
              <a:cs typeface="Arial"/>
            </a:endParaRPr>
          </a:p>
          <a:p>
            <a:pPr marL="0" indent="0">
              <a:buNone/>
            </a:pPr>
            <a:r>
              <a:rPr lang="en-CA" altLang="en-US" sz="2400" dirty="0">
                <a:solidFill>
                  <a:srgbClr val="00B050"/>
                </a:solidFill>
                <a:hlinkClick r:id="rId3"/>
              </a:rPr>
              <a:t>https://qip-nj.nj.gov/Documents/MLC/Measurement_Strategy_MLC_Final.pdf</a:t>
            </a:r>
            <a:r>
              <a:rPr lang="en-US" altLang="en-US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Optional: If you have baseline data to share, please include here. Run charts showing data over time are preferable. Please include no more than two data slides</a:t>
            </a:r>
            <a:endParaRPr lang="en-CA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F509B18E-DA8F-209C-7794-FF7ED785D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Engaging Patients and Partners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66D859A-507A-884E-E409-A3E7855134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B050"/>
                </a:solidFill>
              </a:rPr>
              <a:t>Describe any highlights from your effort to engage patients and/or community providers in your Collaborative work to date.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Consider including photo(s) that represent the community you serve</a:t>
            </a:r>
          </a:p>
        </p:txBody>
      </p:sp>
    </p:spTree>
    <p:extLst>
      <p:ext uri="{BB962C8B-B14F-4D97-AF65-F5344CB8AC3E}">
        <p14:creationId xmlns:p14="http://schemas.microsoft.com/office/powerpoint/2010/main" val="9010939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023691C8EFCB4DA8C44AD9ED638754" ma:contentTypeVersion="16" ma:contentTypeDescription="Create a new document." ma:contentTypeScope="" ma:versionID="335ac00b05f25f6d686923f1eef3989f">
  <xsd:schema xmlns:xsd="http://www.w3.org/2001/XMLSchema" xmlns:xs="http://www.w3.org/2001/XMLSchema" xmlns:p="http://schemas.microsoft.com/office/2006/metadata/properties" xmlns:ns2="17d5b4a6-ac6f-4d3c-8908-b05d4d4d8f1a" xmlns:ns3="2a34c902-2154-461a-9c46-c5861d2f29a0" targetNamespace="http://schemas.microsoft.com/office/2006/metadata/properties" ma:root="true" ma:fieldsID="2b6d7f5aca52f70695a48a631b2882a8" ns2:_="" ns3:_="">
    <xsd:import namespace="17d5b4a6-ac6f-4d3c-8908-b05d4d4d8f1a"/>
    <xsd:import namespace="2a34c902-2154-461a-9c46-c5861d2f29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5b4a6-ac6f-4d3c-8908-b05d4d4d8f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1819cce-9b07-4761-b149-43b4674005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4c902-2154-461a-9c46-c5861d2f29a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7ed799-a4dd-4ce8-81f2-e319fd8217da}" ma:internalName="TaxCatchAll" ma:showField="CatchAllData" ma:web="2a34c902-2154-461a-9c46-c5861d2f29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7d5b4a6-ac6f-4d3c-8908-b05d4d4d8f1a">
      <Terms xmlns="http://schemas.microsoft.com/office/infopath/2007/PartnerControls"/>
    </lcf76f155ced4ddcb4097134ff3c332f>
    <TaxCatchAll xmlns="2a34c902-2154-461a-9c46-c5861d2f29a0" xsi:nil="true"/>
    <SharedWithUsers xmlns="2a34c902-2154-461a-9c46-c5861d2f29a0">
      <UserInfo>
        <DisplayName/>
        <AccountId xsi:nil="true"/>
        <AccountType/>
      </UserInfo>
    </SharedWithUsers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35ADED-AEF9-4392-9B7C-777A9F3255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d5b4a6-ac6f-4d3c-8908-b05d4d4d8f1a"/>
    <ds:schemaRef ds:uri="2a34c902-2154-461a-9c46-c5861d2f29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A3F99C-DC74-4201-8839-7362CB341757}">
  <ds:schemaRefs>
    <ds:schemaRef ds:uri="http://purl.org/dc/terms/"/>
    <ds:schemaRef ds:uri="2a34c902-2154-461a-9c46-c5861d2f29a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7d5b4a6-ac6f-4d3c-8908-b05d4d4d8f1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41421C-6A29-4C0A-83F6-0427B05702B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C0070B68-EAEA-477B-A0A2-F3841E954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5907</TotalTime>
  <Words>607</Words>
  <Application>Microsoft Office PowerPoint</Application>
  <PresentationFormat>Widescreen</PresentationFormat>
  <Paragraphs>46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Template Instructions</vt:lpstr>
      <vt:lpstr>QIP-NJ Maternal Health Learning Collaborative (MLC)  Learning Session 2 Storyboard Date TBD   Insert: Hospital Name,  Location</vt:lpstr>
      <vt:lpstr>Team</vt:lpstr>
      <vt:lpstr>Aim During Action Period 1</vt:lpstr>
      <vt:lpstr>Key Driver Diagram Identification</vt:lpstr>
      <vt:lpstr>Exploring Current State</vt:lpstr>
      <vt:lpstr>PDSAs: Changes Tested in Practice</vt:lpstr>
      <vt:lpstr>Current Performance</vt:lpstr>
      <vt:lpstr>Engaging Patients and Partners</vt:lpstr>
      <vt:lpstr>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Name, Location</dc:title>
  <dc:creator>Paul and Kelly Adams</dc:creator>
  <cp:keywords>HCA; Safety</cp:keywords>
  <cp:lastModifiedBy>Friederick, GraceAnn</cp:lastModifiedBy>
  <cp:revision>201</cp:revision>
  <dcterms:created xsi:type="dcterms:W3CDTF">2006-03-31T19:17:13Z</dcterms:created>
  <dcterms:modified xsi:type="dcterms:W3CDTF">2022-12-02T21:52:32Z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0x0101002F023691C8EFCB4DA8C44AD9ED638754</vt:lpwstr>
  </property>
  <property fmtid="{D5CDD505-2E9C-101B-9397-08002B2CF9AE}" pid="3" name="TaxKeywordTaxHTField">
    <vt:lpwstr>Safety|24a13ef4-2188-4d2a-96e5-d5708578a053;HCA|cf39cd9c-287c-4510-acb3-03cdd4a5e6f1</vt:lpwstr>
  </property>
  <property fmtid="{D5CDD505-2E9C-101B-9397-08002B2CF9AE}" pid="4" name="TaxKeyword">
    <vt:lpwstr>362;#Safety|24a13ef4-2188-4d2a-96e5-d5708578a053;#151;#HCA|cf39cd9c-287c-4510-acb3-03cdd4a5e6f1</vt:lpwstr>
  </property>
  <property fmtid="{D5CDD505-2E9C-101B-9397-08002B2CF9AE}" pid="5" name="MediaServiceImageTags">
    <vt:lpwstr/>
  </property>
</Properties>
</file>